
<file path=[Content_Types].xml><?xml version="1.0" encoding="utf-8"?>
<Types xmlns="http://schemas.openxmlformats.org/package/2006/content-types">
  <Default Extension="emf" ContentType="image/x-emf"/>
  <Default Extension="jfif" ContentType="image/jpeg"/>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4" r:id="rId1"/>
    <p:sldMasterId id="2147483847" r:id="rId2"/>
    <p:sldMasterId id="2147483860" r:id="rId3"/>
  </p:sldMasterIdLst>
  <p:notesMasterIdLst>
    <p:notesMasterId r:id="rId12"/>
  </p:notesMasterIdLst>
  <p:handoutMasterIdLst>
    <p:handoutMasterId r:id="rId13"/>
  </p:handoutMasterIdLst>
  <p:sldIdLst>
    <p:sldId id="256" r:id="rId4"/>
    <p:sldId id="2147328450" r:id="rId5"/>
    <p:sldId id="2147328452" r:id="rId6"/>
    <p:sldId id="2147328449" r:id="rId7"/>
    <p:sldId id="4380" r:id="rId8"/>
    <p:sldId id="4425" r:id="rId9"/>
    <p:sldId id="4382" r:id="rId10"/>
    <p:sldId id="214732845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E86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652" autoAdjust="0"/>
  </p:normalViewPr>
  <p:slideViewPr>
    <p:cSldViewPr snapToGrid="0" snapToObjects="1" showGuides="1">
      <p:cViewPr varScale="1">
        <p:scale>
          <a:sx n="95" d="100"/>
          <a:sy n="95" d="100"/>
        </p:scale>
        <p:origin x="163" y="7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01"/>
    </p:cViewPr>
  </p:sorterViewPr>
  <p:notesViewPr>
    <p:cSldViewPr snapToGrid="0" snapToObjects="1">
      <p:cViewPr varScale="1">
        <p:scale>
          <a:sx n="71" d="100"/>
          <a:sy n="71" d="100"/>
        </p:scale>
        <p:origin x="3029"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D70EEE-547E-F049-94F0-390C41F42AF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8453F450-48D5-8647-9097-D8E7B0C4775C}">
      <dgm:prSet/>
      <dgm:spPr/>
      <dgm:t>
        <a:bodyPr/>
        <a:lstStyle/>
        <a:p>
          <a:pPr>
            <a:defRPr b="1"/>
          </a:pPr>
          <a:r>
            <a:rPr lang="en-US">
              <a:latin typeface="Avenir Book" panose="02000503020000020003" pitchFamily="2" charset="0"/>
            </a:rPr>
            <a:t>Litigation:</a:t>
          </a:r>
        </a:p>
      </dgm:t>
    </dgm:pt>
    <dgm:pt modelId="{970D19BC-8A44-4843-9272-76F7A0E959F1}" type="parTrans" cxnId="{6509EEBE-C102-7C4C-B80D-5A07DD72176C}">
      <dgm:prSet/>
      <dgm:spPr/>
      <dgm:t>
        <a:bodyPr/>
        <a:lstStyle/>
        <a:p>
          <a:endParaRPr lang="en-US">
            <a:latin typeface="Avenir Book" panose="02000503020000020003" pitchFamily="2" charset="0"/>
          </a:endParaRPr>
        </a:p>
      </dgm:t>
    </dgm:pt>
    <dgm:pt modelId="{F5589B68-648A-BE4E-A296-494DFA8E3403}" type="sibTrans" cxnId="{6509EEBE-C102-7C4C-B80D-5A07DD72176C}">
      <dgm:prSet/>
      <dgm:spPr/>
      <dgm:t>
        <a:bodyPr/>
        <a:lstStyle/>
        <a:p>
          <a:endParaRPr lang="en-US">
            <a:latin typeface="Avenir Book" panose="02000503020000020003" pitchFamily="2" charset="0"/>
          </a:endParaRPr>
        </a:p>
      </dgm:t>
    </dgm:pt>
    <dgm:pt modelId="{80869DF6-1A12-8142-A12B-8EC90BC2F1DA}">
      <dgm:prSet/>
      <dgm:spPr/>
      <dgm:t>
        <a:bodyPr/>
        <a:lstStyle/>
        <a:p>
          <a:r>
            <a:rPr lang="en-US">
              <a:latin typeface="Avenir Book" panose="02000503020000020003" pitchFamily="2" charset="0"/>
            </a:rPr>
            <a:t>Lewandowski v. Johnson &amp; Johnson (Pending)</a:t>
          </a:r>
        </a:p>
      </dgm:t>
    </dgm:pt>
    <dgm:pt modelId="{3F96DE68-663E-B949-813A-EB7BE11F73AD}" type="parTrans" cxnId="{DDC6CD6C-72C5-104A-ABA3-9BA4A9DBF685}">
      <dgm:prSet/>
      <dgm:spPr/>
      <dgm:t>
        <a:bodyPr/>
        <a:lstStyle/>
        <a:p>
          <a:endParaRPr lang="en-US">
            <a:latin typeface="Avenir Book" panose="02000503020000020003" pitchFamily="2" charset="0"/>
          </a:endParaRPr>
        </a:p>
      </dgm:t>
    </dgm:pt>
    <dgm:pt modelId="{B430CDAD-5753-AB43-935C-94FC6264DF8E}" type="sibTrans" cxnId="{DDC6CD6C-72C5-104A-ABA3-9BA4A9DBF685}">
      <dgm:prSet/>
      <dgm:spPr/>
      <dgm:t>
        <a:bodyPr/>
        <a:lstStyle/>
        <a:p>
          <a:endParaRPr lang="en-US">
            <a:latin typeface="Avenir Book" panose="02000503020000020003" pitchFamily="2" charset="0"/>
          </a:endParaRPr>
        </a:p>
      </dgm:t>
    </dgm:pt>
    <dgm:pt modelId="{08B487D8-AE93-FB4B-8BED-AD45AF2BCC59}">
      <dgm:prSet/>
      <dgm:spPr/>
      <dgm:t>
        <a:bodyPr/>
        <a:lstStyle/>
        <a:p>
          <a:pPr>
            <a:defRPr b="1"/>
          </a:pPr>
          <a:r>
            <a:rPr lang="en-US" dirty="0">
              <a:latin typeface="Avenir Book" panose="02000503020000020003" pitchFamily="2" charset="0"/>
            </a:rPr>
            <a:t>Lesson to learn:</a:t>
          </a:r>
        </a:p>
      </dgm:t>
    </dgm:pt>
    <dgm:pt modelId="{443392F0-FD81-C34F-92EF-772E267C1F63}" type="parTrans" cxnId="{0D91F2FF-5B11-434B-BAB5-F7F9415A3D0E}">
      <dgm:prSet/>
      <dgm:spPr/>
      <dgm:t>
        <a:bodyPr/>
        <a:lstStyle/>
        <a:p>
          <a:endParaRPr lang="en-US">
            <a:latin typeface="Avenir Book" panose="02000503020000020003" pitchFamily="2" charset="0"/>
          </a:endParaRPr>
        </a:p>
      </dgm:t>
    </dgm:pt>
    <dgm:pt modelId="{0F5ACB73-BE3E-6543-919C-B16E749D2A0D}" type="sibTrans" cxnId="{0D91F2FF-5B11-434B-BAB5-F7F9415A3D0E}">
      <dgm:prSet/>
      <dgm:spPr/>
      <dgm:t>
        <a:bodyPr/>
        <a:lstStyle/>
        <a:p>
          <a:endParaRPr lang="en-US">
            <a:latin typeface="Avenir Book" panose="02000503020000020003" pitchFamily="2" charset="0"/>
          </a:endParaRPr>
        </a:p>
      </dgm:t>
    </dgm:pt>
    <dgm:pt modelId="{100DF45A-4E0B-3141-8D2C-F1A86FF6318F}">
      <dgm:prSet custT="1"/>
      <dgm:spPr/>
      <dgm:t>
        <a:bodyPr/>
        <a:lstStyle/>
        <a:p>
          <a:r>
            <a:rPr lang="en-US" sz="2000" dirty="0">
              <a:latin typeface="Avenir Book" panose="02000503020000020003" pitchFamily="2" charset="0"/>
            </a:rPr>
            <a:t>Litigation is expensive, time consuming, has consequences</a:t>
          </a:r>
        </a:p>
      </dgm:t>
    </dgm:pt>
    <dgm:pt modelId="{1954A9AC-6C5A-BD4E-85B5-49A61D930032}" type="parTrans" cxnId="{13281E1E-32A2-7D4D-AA29-0A45E889FEC2}">
      <dgm:prSet/>
      <dgm:spPr/>
      <dgm:t>
        <a:bodyPr/>
        <a:lstStyle/>
        <a:p>
          <a:endParaRPr lang="en-US">
            <a:latin typeface="Avenir Book" panose="02000503020000020003" pitchFamily="2" charset="0"/>
          </a:endParaRPr>
        </a:p>
      </dgm:t>
    </dgm:pt>
    <dgm:pt modelId="{0FBEF71C-34F9-A946-83C4-27CEACD43605}" type="sibTrans" cxnId="{13281E1E-32A2-7D4D-AA29-0A45E889FEC2}">
      <dgm:prSet/>
      <dgm:spPr/>
      <dgm:t>
        <a:bodyPr/>
        <a:lstStyle/>
        <a:p>
          <a:endParaRPr lang="en-US">
            <a:latin typeface="Avenir Book" panose="02000503020000020003" pitchFamily="2" charset="0"/>
          </a:endParaRPr>
        </a:p>
      </dgm:t>
    </dgm:pt>
    <dgm:pt modelId="{21EF4182-40F9-45B6-8269-F483A2AFCC16}">
      <dgm:prSet/>
      <dgm:spPr/>
      <dgm:t>
        <a:bodyPr/>
        <a:lstStyle/>
        <a:p>
          <a:endParaRPr lang="en-US" sz="1700" dirty="0">
            <a:latin typeface="Avenir Book" panose="02000503020000020003" pitchFamily="2" charset="0"/>
          </a:endParaRPr>
        </a:p>
      </dgm:t>
    </dgm:pt>
    <dgm:pt modelId="{889AFA0B-2D29-4A98-9B24-A4EF4BE775AE}" type="parTrans" cxnId="{F8949CD8-641B-44D3-BF7E-85C95BBCB6B1}">
      <dgm:prSet/>
      <dgm:spPr/>
      <dgm:t>
        <a:bodyPr/>
        <a:lstStyle/>
        <a:p>
          <a:endParaRPr lang="en-US"/>
        </a:p>
      </dgm:t>
    </dgm:pt>
    <dgm:pt modelId="{9EB60D9C-9937-4E21-BA90-00C8DBC49781}" type="sibTrans" cxnId="{F8949CD8-641B-44D3-BF7E-85C95BBCB6B1}">
      <dgm:prSet/>
      <dgm:spPr/>
      <dgm:t>
        <a:bodyPr/>
        <a:lstStyle/>
        <a:p>
          <a:endParaRPr lang="en-US"/>
        </a:p>
      </dgm:t>
    </dgm:pt>
    <dgm:pt modelId="{4F700817-6351-4F18-95C9-5303039C03FD}">
      <dgm:prSet custT="1"/>
      <dgm:spPr/>
      <dgm:t>
        <a:bodyPr/>
        <a:lstStyle/>
        <a:p>
          <a:r>
            <a:rPr lang="en-US" sz="2000" dirty="0">
              <a:latin typeface="Avenir Book" panose="02000503020000020003" pitchFamily="2" charset="0"/>
            </a:rPr>
            <a:t>Fiduciaries who breach their duties may be </a:t>
          </a:r>
          <a:r>
            <a:rPr lang="en-US" sz="2000" b="1" u="sng" dirty="0">
              <a:latin typeface="Avenir Heavy" panose="02000503020000020003" pitchFamily="2" charset="0"/>
            </a:rPr>
            <a:t>personally liable</a:t>
          </a:r>
          <a:endParaRPr lang="en-US" sz="2000" dirty="0">
            <a:latin typeface="Avenir Book" panose="02000503020000020003" pitchFamily="2" charset="0"/>
          </a:endParaRPr>
        </a:p>
      </dgm:t>
    </dgm:pt>
    <dgm:pt modelId="{17A1CB95-C4CD-4826-A773-77E5D33A898E}" type="parTrans" cxnId="{03C5E400-110F-471C-8BE0-AE59ECEC36A9}">
      <dgm:prSet/>
      <dgm:spPr/>
      <dgm:t>
        <a:bodyPr/>
        <a:lstStyle/>
        <a:p>
          <a:endParaRPr lang="en-US"/>
        </a:p>
      </dgm:t>
    </dgm:pt>
    <dgm:pt modelId="{5F18F543-A2BF-449E-AA87-4A216B7DB605}" type="sibTrans" cxnId="{03C5E400-110F-471C-8BE0-AE59ECEC36A9}">
      <dgm:prSet/>
      <dgm:spPr/>
      <dgm:t>
        <a:bodyPr/>
        <a:lstStyle/>
        <a:p>
          <a:endParaRPr lang="en-US"/>
        </a:p>
      </dgm:t>
    </dgm:pt>
    <dgm:pt modelId="{16D64ECD-7F59-4D2D-92A5-93DD5103D9E1}">
      <dgm:prSet custT="1"/>
      <dgm:spPr/>
      <dgm:t>
        <a:bodyPr/>
        <a:lstStyle/>
        <a:p>
          <a:r>
            <a:rPr lang="en-US" sz="2000" dirty="0">
              <a:latin typeface="Avenir Book" panose="02000503020000020003" pitchFamily="2" charset="0"/>
            </a:rPr>
            <a:t>The market is conflicted and accepting guidance from a conflicted third-party could be a problem </a:t>
          </a:r>
        </a:p>
      </dgm:t>
    </dgm:pt>
    <dgm:pt modelId="{510FB9C6-741F-46EF-845D-89518493E709}" type="parTrans" cxnId="{89FF6AE6-D8E9-42AE-8456-A43BBC7B9C8F}">
      <dgm:prSet/>
      <dgm:spPr/>
      <dgm:t>
        <a:bodyPr/>
        <a:lstStyle/>
        <a:p>
          <a:endParaRPr lang="en-US"/>
        </a:p>
      </dgm:t>
    </dgm:pt>
    <dgm:pt modelId="{18F4A621-D169-4184-AC48-2C1368B8FF3A}" type="sibTrans" cxnId="{89FF6AE6-D8E9-42AE-8456-A43BBC7B9C8F}">
      <dgm:prSet/>
      <dgm:spPr/>
      <dgm:t>
        <a:bodyPr/>
        <a:lstStyle/>
        <a:p>
          <a:endParaRPr lang="en-US"/>
        </a:p>
      </dgm:t>
    </dgm:pt>
    <dgm:pt modelId="{F6BCC488-D7F2-4DEF-962D-D09D6B375145}">
      <dgm:prSet custT="1"/>
      <dgm:spPr/>
      <dgm:t>
        <a:bodyPr/>
        <a:lstStyle/>
        <a:p>
          <a:r>
            <a:rPr lang="en-US" sz="2000" dirty="0">
              <a:latin typeface="Avenir Book" panose="02000503020000020003" pitchFamily="2" charset="0"/>
            </a:rPr>
            <a:t>Cost matters – it does not need to be the cheapest but a process for determining reasonableness is a must</a:t>
          </a:r>
        </a:p>
      </dgm:t>
    </dgm:pt>
    <dgm:pt modelId="{99BC2C2D-FCA5-4929-BB4E-A868F53F2577}" type="parTrans" cxnId="{7294B114-F3E1-45E0-A14A-03B873B9D252}">
      <dgm:prSet/>
      <dgm:spPr/>
      <dgm:t>
        <a:bodyPr/>
        <a:lstStyle/>
        <a:p>
          <a:endParaRPr lang="en-US"/>
        </a:p>
      </dgm:t>
    </dgm:pt>
    <dgm:pt modelId="{75DAC125-A3BE-4454-987C-0479ACE6075A}" type="sibTrans" cxnId="{7294B114-F3E1-45E0-A14A-03B873B9D252}">
      <dgm:prSet/>
      <dgm:spPr/>
      <dgm:t>
        <a:bodyPr/>
        <a:lstStyle/>
        <a:p>
          <a:endParaRPr lang="en-US"/>
        </a:p>
      </dgm:t>
    </dgm:pt>
    <dgm:pt modelId="{BC8A6A07-111F-43E1-ACA1-435B219DADFB}">
      <dgm:prSet custT="1"/>
      <dgm:spPr/>
      <dgm:t>
        <a:bodyPr/>
        <a:lstStyle/>
        <a:p>
          <a:r>
            <a:rPr lang="en-US" sz="2000" dirty="0">
              <a:latin typeface="Avenir Book" panose="02000503020000020003" pitchFamily="2" charset="0"/>
            </a:rPr>
            <a:t>Fiduciaries must supervise their third-party service providers</a:t>
          </a:r>
        </a:p>
      </dgm:t>
    </dgm:pt>
    <dgm:pt modelId="{FB7F650A-5310-41DB-91D5-7A2F5F972AEB}" type="parTrans" cxnId="{C88BC046-DA95-4B54-AEE5-891CFC0D4A95}">
      <dgm:prSet/>
      <dgm:spPr/>
      <dgm:t>
        <a:bodyPr/>
        <a:lstStyle/>
        <a:p>
          <a:endParaRPr lang="en-US"/>
        </a:p>
      </dgm:t>
    </dgm:pt>
    <dgm:pt modelId="{C7572E31-5619-4980-94FE-234828F7CAB7}" type="sibTrans" cxnId="{C88BC046-DA95-4B54-AEE5-891CFC0D4A95}">
      <dgm:prSet/>
      <dgm:spPr/>
      <dgm:t>
        <a:bodyPr/>
        <a:lstStyle/>
        <a:p>
          <a:endParaRPr lang="en-US"/>
        </a:p>
      </dgm:t>
    </dgm:pt>
    <dgm:pt modelId="{3F7601C1-C406-4599-BE6A-D52A92F7216F}" type="pres">
      <dgm:prSet presAssocID="{60D70EEE-547E-F049-94F0-390C41F42AFE}" presName="linear" presStyleCnt="0">
        <dgm:presLayoutVars>
          <dgm:dir/>
          <dgm:animLvl val="lvl"/>
          <dgm:resizeHandles val="exact"/>
        </dgm:presLayoutVars>
      </dgm:prSet>
      <dgm:spPr/>
    </dgm:pt>
    <dgm:pt modelId="{5BC6519E-4D07-4BD7-A9B6-986D8ABD7EA3}" type="pres">
      <dgm:prSet presAssocID="{8453F450-48D5-8647-9097-D8E7B0C4775C}" presName="parentLin" presStyleCnt="0"/>
      <dgm:spPr/>
    </dgm:pt>
    <dgm:pt modelId="{98381E94-AEE3-4E3E-83D0-80D9A53CDFAF}" type="pres">
      <dgm:prSet presAssocID="{8453F450-48D5-8647-9097-D8E7B0C4775C}" presName="parentLeftMargin" presStyleLbl="node1" presStyleIdx="0" presStyleCnt="2"/>
      <dgm:spPr/>
    </dgm:pt>
    <dgm:pt modelId="{9298E098-31BE-47E2-96B7-C512E66CAC9E}" type="pres">
      <dgm:prSet presAssocID="{8453F450-48D5-8647-9097-D8E7B0C4775C}" presName="parentText" presStyleLbl="node1" presStyleIdx="0" presStyleCnt="2">
        <dgm:presLayoutVars>
          <dgm:chMax val="0"/>
          <dgm:bulletEnabled val="1"/>
        </dgm:presLayoutVars>
      </dgm:prSet>
      <dgm:spPr/>
    </dgm:pt>
    <dgm:pt modelId="{68DBD78A-BE17-4488-8C99-0F801EF9CA37}" type="pres">
      <dgm:prSet presAssocID="{8453F450-48D5-8647-9097-D8E7B0C4775C}" presName="negativeSpace" presStyleCnt="0"/>
      <dgm:spPr/>
    </dgm:pt>
    <dgm:pt modelId="{E0B86AD3-AA41-49A5-A443-29EA9DE99FB0}" type="pres">
      <dgm:prSet presAssocID="{8453F450-48D5-8647-9097-D8E7B0C4775C}" presName="childText" presStyleLbl="conFgAcc1" presStyleIdx="0" presStyleCnt="2">
        <dgm:presLayoutVars>
          <dgm:bulletEnabled val="1"/>
        </dgm:presLayoutVars>
      </dgm:prSet>
      <dgm:spPr/>
    </dgm:pt>
    <dgm:pt modelId="{E0C6F0EC-F305-4441-9CFB-D242C8F17C80}" type="pres">
      <dgm:prSet presAssocID="{F5589B68-648A-BE4E-A296-494DFA8E3403}" presName="spaceBetweenRectangles" presStyleCnt="0"/>
      <dgm:spPr/>
    </dgm:pt>
    <dgm:pt modelId="{441D49AE-F049-4EE8-8C48-73370720CAA1}" type="pres">
      <dgm:prSet presAssocID="{08B487D8-AE93-FB4B-8BED-AD45AF2BCC59}" presName="parentLin" presStyleCnt="0"/>
      <dgm:spPr/>
    </dgm:pt>
    <dgm:pt modelId="{517D610A-B23A-4780-8632-B9494807404A}" type="pres">
      <dgm:prSet presAssocID="{08B487D8-AE93-FB4B-8BED-AD45AF2BCC59}" presName="parentLeftMargin" presStyleLbl="node1" presStyleIdx="0" presStyleCnt="2"/>
      <dgm:spPr/>
    </dgm:pt>
    <dgm:pt modelId="{7ADC79AE-F5A0-4210-AB36-ABED6BCA7900}" type="pres">
      <dgm:prSet presAssocID="{08B487D8-AE93-FB4B-8BED-AD45AF2BCC59}" presName="parentText" presStyleLbl="node1" presStyleIdx="1" presStyleCnt="2">
        <dgm:presLayoutVars>
          <dgm:chMax val="0"/>
          <dgm:bulletEnabled val="1"/>
        </dgm:presLayoutVars>
      </dgm:prSet>
      <dgm:spPr/>
    </dgm:pt>
    <dgm:pt modelId="{6C9A9612-DB63-4ACC-B2E5-B425E4DF2AAA}" type="pres">
      <dgm:prSet presAssocID="{08B487D8-AE93-FB4B-8BED-AD45AF2BCC59}" presName="negativeSpace" presStyleCnt="0"/>
      <dgm:spPr/>
    </dgm:pt>
    <dgm:pt modelId="{94B8D697-9491-465C-99DF-09258AF87E1B}" type="pres">
      <dgm:prSet presAssocID="{08B487D8-AE93-FB4B-8BED-AD45AF2BCC59}" presName="childText" presStyleLbl="conFgAcc1" presStyleIdx="1" presStyleCnt="2">
        <dgm:presLayoutVars>
          <dgm:bulletEnabled val="1"/>
        </dgm:presLayoutVars>
      </dgm:prSet>
      <dgm:spPr/>
    </dgm:pt>
  </dgm:ptLst>
  <dgm:cxnLst>
    <dgm:cxn modelId="{03C5E400-110F-471C-8BE0-AE59ECEC36A9}" srcId="{08B487D8-AE93-FB4B-8BED-AD45AF2BCC59}" destId="{4F700817-6351-4F18-95C9-5303039C03FD}" srcOrd="1" destOrd="0" parTransId="{17A1CB95-C4CD-4826-A773-77E5D33A898E}" sibTransId="{5F18F543-A2BF-449E-AA87-4A216B7DB605}"/>
    <dgm:cxn modelId="{7294B114-F3E1-45E0-A14A-03B873B9D252}" srcId="{08B487D8-AE93-FB4B-8BED-AD45AF2BCC59}" destId="{F6BCC488-D7F2-4DEF-962D-D09D6B375145}" srcOrd="3" destOrd="0" parTransId="{99BC2C2D-FCA5-4929-BB4E-A868F53F2577}" sibTransId="{75DAC125-A3BE-4454-987C-0479ACE6075A}"/>
    <dgm:cxn modelId="{13281E1E-32A2-7D4D-AA29-0A45E889FEC2}" srcId="{08B487D8-AE93-FB4B-8BED-AD45AF2BCC59}" destId="{100DF45A-4E0B-3141-8D2C-F1A86FF6318F}" srcOrd="0" destOrd="0" parTransId="{1954A9AC-6C5A-BD4E-85B5-49A61D930032}" sibTransId="{0FBEF71C-34F9-A946-83C4-27CEACD43605}"/>
    <dgm:cxn modelId="{EAA9863C-1BEB-4D91-9FA2-EA358C47360F}" type="presOf" srcId="{60D70EEE-547E-F049-94F0-390C41F42AFE}" destId="{3F7601C1-C406-4599-BE6A-D52A92F7216F}" srcOrd="0" destOrd="0" presId="urn:microsoft.com/office/officeart/2005/8/layout/list1"/>
    <dgm:cxn modelId="{0E32B25B-F330-41DB-A619-0F68B792A482}" type="presOf" srcId="{BC8A6A07-111F-43E1-ACA1-435B219DADFB}" destId="{94B8D697-9491-465C-99DF-09258AF87E1B}" srcOrd="0" destOrd="4" presId="urn:microsoft.com/office/officeart/2005/8/layout/list1"/>
    <dgm:cxn modelId="{44DA5962-5E44-479E-9993-430ABA54967B}" type="presOf" srcId="{21EF4182-40F9-45B6-8269-F483A2AFCC16}" destId="{94B8D697-9491-465C-99DF-09258AF87E1B}" srcOrd="0" destOrd="5" presId="urn:microsoft.com/office/officeart/2005/8/layout/list1"/>
    <dgm:cxn modelId="{C88BC046-DA95-4B54-AEE5-891CFC0D4A95}" srcId="{08B487D8-AE93-FB4B-8BED-AD45AF2BCC59}" destId="{BC8A6A07-111F-43E1-ACA1-435B219DADFB}" srcOrd="4" destOrd="0" parTransId="{FB7F650A-5310-41DB-91D5-7A2F5F972AEB}" sibTransId="{C7572E31-5619-4980-94FE-234828F7CAB7}"/>
    <dgm:cxn modelId="{F5E53B67-C833-4EC4-9247-CA61028C44E3}" type="presOf" srcId="{F6BCC488-D7F2-4DEF-962D-D09D6B375145}" destId="{94B8D697-9491-465C-99DF-09258AF87E1B}" srcOrd="0" destOrd="3" presId="urn:microsoft.com/office/officeart/2005/8/layout/list1"/>
    <dgm:cxn modelId="{DDC6CD6C-72C5-104A-ABA3-9BA4A9DBF685}" srcId="{8453F450-48D5-8647-9097-D8E7B0C4775C}" destId="{80869DF6-1A12-8142-A12B-8EC90BC2F1DA}" srcOrd="0" destOrd="0" parTransId="{3F96DE68-663E-B949-813A-EB7BE11F73AD}" sibTransId="{B430CDAD-5753-AB43-935C-94FC6264DF8E}"/>
    <dgm:cxn modelId="{AACDD554-52E3-409C-A61F-1C01EB2690A0}" type="presOf" srcId="{16D64ECD-7F59-4D2D-92A5-93DD5103D9E1}" destId="{94B8D697-9491-465C-99DF-09258AF87E1B}" srcOrd="0" destOrd="2" presId="urn:microsoft.com/office/officeart/2005/8/layout/list1"/>
    <dgm:cxn modelId="{90FFE37A-D204-4CC4-B363-BF41EA34890D}" type="presOf" srcId="{80869DF6-1A12-8142-A12B-8EC90BC2F1DA}" destId="{E0B86AD3-AA41-49A5-A443-29EA9DE99FB0}" srcOrd="0" destOrd="0" presId="urn:microsoft.com/office/officeart/2005/8/layout/list1"/>
    <dgm:cxn modelId="{2F39838C-F0AE-4426-8399-E94D21D29BC7}" type="presOf" srcId="{100DF45A-4E0B-3141-8D2C-F1A86FF6318F}" destId="{94B8D697-9491-465C-99DF-09258AF87E1B}" srcOrd="0" destOrd="0" presId="urn:microsoft.com/office/officeart/2005/8/layout/list1"/>
    <dgm:cxn modelId="{9D0F8893-DC3A-4FA6-9FF0-46F2FF1C3BD4}" type="presOf" srcId="{8453F450-48D5-8647-9097-D8E7B0C4775C}" destId="{98381E94-AEE3-4E3E-83D0-80D9A53CDFAF}" srcOrd="0" destOrd="0" presId="urn:microsoft.com/office/officeart/2005/8/layout/list1"/>
    <dgm:cxn modelId="{13E8DDA4-D2BE-4822-A6B2-72DED02CD3E0}" type="presOf" srcId="{08B487D8-AE93-FB4B-8BED-AD45AF2BCC59}" destId="{7ADC79AE-F5A0-4210-AB36-ABED6BCA7900}" srcOrd="1" destOrd="0" presId="urn:microsoft.com/office/officeart/2005/8/layout/list1"/>
    <dgm:cxn modelId="{A9658EB9-8301-4432-B193-A20157A2D314}" type="presOf" srcId="{08B487D8-AE93-FB4B-8BED-AD45AF2BCC59}" destId="{517D610A-B23A-4780-8632-B9494807404A}" srcOrd="0" destOrd="0" presId="urn:microsoft.com/office/officeart/2005/8/layout/list1"/>
    <dgm:cxn modelId="{84919FBE-7CD5-46C6-8B93-D8D8D2918F92}" type="presOf" srcId="{8453F450-48D5-8647-9097-D8E7B0C4775C}" destId="{9298E098-31BE-47E2-96B7-C512E66CAC9E}" srcOrd="1" destOrd="0" presId="urn:microsoft.com/office/officeart/2005/8/layout/list1"/>
    <dgm:cxn modelId="{6509EEBE-C102-7C4C-B80D-5A07DD72176C}" srcId="{60D70EEE-547E-F049-94F0-390C41F42AFE}" destId="{8453F450-48D5-8647-9097-D8E7B0C4775C}" srcOrd="0" destOrd="0" parTransId="{970D19BC-8A44-4843-9272-76F7A0E959F1}" sibTransId="{F5589B68-648A-BE4E-A296-494DFA8E3403}"/>
    <dgm:cxn modelId="{F8949CD8-641B-44D3-BF7E-85C95BBCB6B1}" srcId="{08B487D8-AE93-FB4B-8BED-AD45AF2BCC59}" destId="{21EF4182-40F9-45B6-8269-F483A2AFCC16}" srcOrd="5" destOrd="0" parTransId="{889AFA0B-2D29-4A98-9B24-A4EF4BE775AE}" sibTransId="{9EB60D9C-9937-4E21-BA90-00C8DBC49781}"/>
    <dgm:cxn modelId="{89FF6AE6-D8E9-42AE-8456-A43BBC7B9C8F}" srcId="{08B487D8-AE93-FB4B-8BED-AD45AF2BCC59}" destId="{16D64ECD-7F59-4D2D-92A5-93DD5103D9E1}" srcOrd="2" destOrd="0" parTransId="{510FB9C6-741F-46EF-845D-89518493E709}" sibTransId="{18F4A621-D169-4184-AC48-2C1368B8FF3A}"/>
    <dgm:cxn modelId="{058F18EA-EA0C-470D-AB46-6A8D393FB123}" type="presOf" srcId="{4F700817-6351-4F18-95C9-5303039C03FD}" destId="{94B8D697-9491-465C-99DF-09258AF87E1B}" srcOrd="0" destOrd="1" presId="urn:microsoft.com/office/officeart/2005/8/layout/list1"/>
    <dgm:cxn modelId="{0D91F2FF-5B11-434B-BAB5-F7F9415A3D0E}" srcId="{60D70EEE-547E-F049-94F0-390C41F42AFE}" destId="{08B487D8-AE93-FB4B-8BED-AD45AF2BCC59}" srcOrd="1" destOrd="0" parTransId="{443392F0-FD81-C34F-92EF-772E267C1F63}" sibTransId="{0F5ACB73-BE3E-6543-919C-B16E749D2A0D}"/>
    <dgm:cxn modelId="{951456D9-EC8B-4A7D-9A05-3F795AC67EBC}" type="presParOf" srcId="{3F7601C1-C406-4599-BE6A-D52A92F7216F}" destId="{5BC6519E-4D07-4BD7-A9B6-986D8ABD7EA3}" srcOrd="0" destOrd="0" presId="urn:microsoft.com/office/officeart/2005/8/layout/list1"/>
    <dgm:cxn modelId="{D4308B70-94CE-4519-93CA-D2F65AF803C8}" type="presParOf" srcId="{5BC6519E-4D07-4BD7-A9B6-986D8ABD7EA3}" destId="{98381E94-AEE3-4E3E-83D0-80D9A53CDFAF}" srcOrd="0" destOrd="0" presId="urn:microsoft.com/office/officeart/2005/8/layout/list1"/>
    <dgm:cxn modelId="{FF9C57CD-5038-4CF0-BCA6-F8886F75A8C6}" type="presParOf" srcId="{5BC6519E-4D07-4BD7-A9B6-986D8ABD7EA3}" destId="{9298E098-31BE-47E2-96B7-C512E66CAC9E}" srcOrd="1" destOrd="0" presId="urn:microsoft.com/office/officeart/2005/8/layout/list1"/>
    <dgm:cxn modelId="{FFE007E8-FDEC-47FC-A204-764446EC4C95}" type="presParOf" srcId="{3F7601C1-C406-4599-BE6A-D52A92F7216F}" destId="{68DBD78A-BE17-4488-8C99-0F801EF9CA37}" srcOrd="1" destOrd="0" presId="urn:microsoft.com/office/officeart/2005/8/layout/list1"/>
    <dgm:cxn modelId="{33A2BE4D-6D85-4028-BB15-9036A0F3C790}" type="presParOf" srcId="{3F7601C1-C406-4599-BE6A-D52A92F7216F}" destId="{E0B86AD3-AA41-49A5-A443-29EA9DE99FB0}" srcOrd="2" destOrd="0" presId="urn:microsoft.com/office/officeart/2005/8/layout/list1"/>
    <dgm:cxn modelId="{DCC4FDD9-80D4-4D35-ABC5-21B53FB501A9}" type="presParOf" srcId="{3F7601C1-C406-4599-BE6A-D52A92F7216F}" destId="{E0C6F0EC-F305-4441-9CFB-D242C8F17C80}" srcOrd="3" destOrd="0" presId="urn:microsoft.com/office/officeart/2005/8/layout/list1"/>
    <dgm:cxn modelId="{D41072AF-B69D-40BB-8B75-EAFE231F04DC}" type="presParOf" srcId="{3F7601C1-C406-4599-BE6A-D52A92F7216F}" destId="{441D49AE-F049-4EE8-8C48-73370720CAA1}" srcOrd="4" destOrd="0" presId="urn:microsoft.com/office/officeart/2005/8/layout/list1"/>
    <dgm:cxn modelId="{15F11AEB-5932-484D-9965-4EDB19BD2B09}" type="presParOf" srcId="{441D49AE-F049-4EE8-8C48-73370720CAA1}" destId="{517D610A-B23A-4780-8632-B9494807404A}" srcOrd="0" destOrd="0" presId="urn:microsoft.com/office/officeart/2005/8/layout/list1"/>
    <dgm:cxn modelId="{7D0A6761-C2EE-4BF2-B38A-D6D3D9CA581B}" type="presParOf" srcId="{441D49AE-F049-4EE8-8C48-73370720CAA1}" destId="{7ADC79AE-F5A0-4210-AB36-ABED6BCA7900}" srcOrd="1" destOrd="0" presId="urn:microsoft.com/office/officeart/2005/8/layout/list1"/>
    <dgm:cxn modelId="{416CB020-4809-4731-AEAB-109FDCCA72CB}" type="presParOf" srcId="{3F7601C1-C406-4599-BE6A-D52A92F7216F}" destId="{6C9A9612-DB63-4ACC-B2E5-B425E4DF2AAA}" srcOrd="5" destOrd="0" presId="urn:microsoft.com/office/officeart/2005/8/layout/list1"/>
    <dgm:cxn modelId="{4A595B19-C2BD-46CA-92CD-F7049792B892}" type="presParOf" srcId="{3F7601C1-C406-4599-BE6A-D52A92F7216F}" destId="{94B8D697-9491-465C-99DF-09258AF87E1B}" srcOrd="6"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B86AD3-AA41-49A5-A443-29EA9DE99FB0}">
      <dsp:nvSpPr>
        <dsp:cNvPr id="0" name=""/>
        <dsp:cNvSpPr/>
      </dsp:nvSpPr>
      <dsp:spPr>
        <a:xfrm>
          <a:off x="0" y="325222"/>
          <a:ext cx="9889789" cy="85995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7558" tIns="437388" rIns="767558"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a:latin typeface="Avenir Book" panose="02000503020000020003" pitchFamily="2" charset="0"/>
            </a:rPr>
            <a:t>Lewandowski v. Johnson &amp; Johnson (Pending)</a:t>
          </a:r>
        </a:p>
      </dsp:txBody>
      <dsp:txXfrm>
        <a:off x="0" y="325222"/>
        <a:ext cx="9889789" cy="859950"/>
      </dsp:txXfrm>
    </dsp:sp>
    <dsp:sp modelId="{9298E098-31BE-47E2-96B7-C512E66CAC9E}">
      <dsp:nvSpPr>
        <dsp:cNvPr id="0" name=""/>
        <dsp:cNvSpPr/>
      </dsp:nvSpPr>
      <dsp:spPr>
        <a:xfrm>
          <a:off x="494489" y="15262"/>
          <a:ext cx="6922852" cy="61992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1667" tIns="0" rIns="261667" bIns="0" numCol="1" spcCol="1270" anchor="ctr" anchorCtr="0">
          <a:noAutofit/>
        </a:bodyPr>
        <a:lstStyle/>
        <a:p>
          <a:pPr marL="0" lvl="0" indent="0" algn="l" defTabSz="933450">
            <a:lnSpc>
              <a:spcPct val="90000"/>
            </a:lnSpc>
            <a:spcBef>
              <a:spcPct val="0"/>
            </a:spcBef>
            <a:spcAft>
              <a:spcPct val="35000"/>
            </a:spcAft>
            <a:buNone/>
            <a:defRPr b="1"/>
          </a:pPr>
          <a:r>
            <a:rPr lang="en-US" sz="2100" kern="1200">
              <a:latin typeface="Avenir Book" panose="02000503020000020003" pitchFamily="2" charset="0"/>
            </a:rPr>
            <a:t>Litigation:</a:t>
          </a:r>
        </a:p>
      </dsp:txBody>
      <dsp:txXfrm>
        <a:off x="524751" y="45524"/>
        <a:ext cx="6862328" cy="559396"/>
      </dsp:txXfrm>
    </dsp:sp>
    <dsp:sp modelId="{94B8D697-9491-465C-99DF-09258AF87E1B}">
      <dsp:nvSpPr>
        <dsp:cNvPr id="0" name=""/>
        <dsp:cNvSpPr/>
      </dsp:nvSpPr>
      <dsp:spPr>
        <a:xfrm>
          <a:off x="0" y="1608533"/>
          <a:ext cx="9889789" cy="27783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7558" tIns="437388" rIns="767558"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latin typeface="Avenir Book" panose="02000503020000020003" pitchFamily="2" charset="0"/>
            </a:rPr>
            <a:t>Litigation is expensive, time consuming, has consequences</a:t>
          </a:r>
        </a:p>
        <a:p>
          <a:pPr marL="228600" lvl="1" indent="-228600" algn="l" defTabSz="889000">
            <a:lnSpc>
              <a:spcPct val="90000"/>
            </a:lnSpc>
            <a:spcBef>
              <a:spcPct val="0"/>
            </a:spcBef>
            <a:spcAft>
              <a:spcPct val="15000"/>
            </a:spcAft>
            <a:buChar char="•"/>
          </a:pPr>
          <a:r>
            <a:rPr lang="en-US" sz="2000" kern="1200" dirty="0">
              <a:latin typeface="Avenir Book" panose="02000503020000020003" pitchFamily="2" charset="0"/>
            </a:rPr>
            <a:t>Fiduciaries who breach their duties may be </a:t>
          </a:r>
          <a:r>
            <a:rPr lang="en-US" sz="2000" b="1" u="sng" kern="1200" dirty="0">
              <a:latin typeface="Avenir Heavy" panose="02000503020000020003" pitchFamily="2" charset="0"/>
            </a:rPr>
            <a:t>personally liable</a:t>
          </a:r>
          <a:endParaRPr lang="en-US" sz="2000" kern="1200" dirty="0">
            <a:latin typeface="Avenir Book" panose="02000503020000020003" pitchFamily="2" charset="0"/>
          </a:endParaRPr>
        </a:p>
        <a:p>
          <a:pPr marL="228600" lvl="1" indent="-228600" algn="l" defTabSz="889000">
            <a:lnSpc>
              <a:spcPct val="90000"/>
            </a:lnSpc>
            <a:spcBef>
              <a:spcPct val="0"/>
            </a:spcBef>
            <a:spcAft>
              <a:spcPct val="15000"/>
            </a:spcAft>
            <a:buChar char="•"/>
          </a:pPr>
          <a:r>
            <a:rPr lang="en-US" sz="2000" kern="1200" dirty="0">
              <a:latin typeface="Avenir Book" panose="02000503020000020003" pitchFamily="2" charset="0"/>
            </a:rPr>
            <a:t>The market is conflicted and accepting guidance from a conflicted third-party could be a problem </a:t>
          </a:r>
        </a:p>
        <a:p>
          <a:pPr marL="228600" lvl="1" indent="-228600" algn="l" defTabSz="889000">
            <a:lnSpc>
              <a:spcPct val="90000"/>
            </a:lnSpc>
            <a:spcBef>
              <a:spcPct val="0"/>
            </a:spcBef>
            <a:spcAft>
              <a:spcPct val="15000"/>
            </a:spcAft>
            <a:buChar char="•"/>
          </a:pPr>
          <a:r>
            <a:rPr lang="en-US" sz="2000" kern="1200" dirty="0">
              <a:latin typeface="Avenir Book" panose="02000503020000020003" pitchFamily="2" charset="0"/>
            </a:rPr>
            <a:t>Cost matters – it does not need to be the cheapest but a process for determining reasonableness is a must</a:t>
          </a:r>
        </a:p>
        <a:p>
          <a:pPr marL="228600" lvl="1" indent="-228600" algn="l" defTabSz="889000">
            <a:lnSpc>
              <a:spcPct val="90000"/>
            </a:lnSpc>
            <a:spcBef>
              <a:spcPct val="0"/>
            </a:spcBef>
            <a:spcAft>
              <a:spcPct val="15000"/>
            </a:spcAft>
            <a:buChar char="•"/>
          </a:pPr>
          <a:r>
            <a:rPr lang="en-US" sz="2000" kern="1200" dirty="0">
              <a:latin typeface="Avenir Book" panose="02000503020000020003" pitchFamily="2" charset="0"/>
            </a:rPr>
            <a:t>Fiduciaries must supervise their third-party service providers</a:t>
          </a:r>
        </a:p>
        <a:p>
          <a:pPr marL="171450" lvl="1" indent="-171450" algn="l" defTabSz="755650">
            <a:lnSpc>
              <a:spcPct val="90000"/>
            </a:lnSpc>
            <a:spcBef>
              <a:spcPct val="0"/>
            </a:spcBef>
            <a:spcAft>
              <a:spcPct val="15000"/>
            </a:spcAft>
            <a:buChar char="•"/>
          </a:pPr>
          <a:endParaRPr lang="en-US" sz="1700" kern="1200" dirty="0">
            <a:latin typeface="Avenir Book" panose="02000503020000020003" pitchFamily="2" charset="0"/>
          </a:endParaRPr>
        </a:p>
      </dsp:txBody>
      <dsp:txXfrm>
        <a:off x="0" y="1608533"/>
        <a:ext cx="9889789" cy="2778300"/>
      </dsp:txXfrm>
    </dsp:sp>
    <dsp:sp modelId="{7ADC79AE-F5A0-4210-AB36-ABED6BCA7900}">
      <dsp:nvSpPr>
        <dsp:cNvPr id="0" name=""/>
        <dsp:cNvSpPr/>
      </dsp:nvSpPr>
      <dsp:spPr>
        <a:xfrm>
          <a:off x="494489" y="1298572"/>
          <a:ext cx="6922852" cy="61992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1667" tIns="0" rIns="261667" bIns="0" numCol="1" spcCol="1270" anchor="ctr" anchorCtr="0">
          <a:noAutofit/>
        </a:bodyPr>
        <a:lstStyle/>
        <a:p>
          <a:pPr marL="0" lvl="0" indent="0" algn="l" defTabSz="933450">
            <a:lnSpc>
              <a:spcPct val="90000"/>
            </a:lnSpc>
            <a:spcBef>
              <a:spcPct val="0"/>
            </a:spcBef>
            <a:spcAft>
              <a:spcPct val="35000"/>
            </a:spcAft>
            <a:buNone/>
            <a:defRPr b="1"/>
          </a:pPr>
          <a:r>
            <a:rPr lang="en-US" sz="2100" kern="1200" dirty="0">
              <a:latin typeface="Avenir Book" panose="02000503020000020003" pitchFamily="2" charset="0"/>
            </a:rPr>
            <a:t>Lesson to learn:</a:t>
          </a:r>
        </a:p>
      </dsp:txBody>
      <dsp:txXfrm>
        <a:off x="524751" y="1328834"/>
        <a:ext cx="6862328" cy="55939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92DDA7D-9396-B6EB-18ED-4CBCC1A670E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59C380C-0C8B-F8D6-C84A-ED093837AC0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909DEB3-66D5-4DD7-BFCA-39734064E9DB}" type="datetimeFigureOut">
              <a:rPr lang="en-US" smtClean="0"/>
              <a:t>2/21/2024</a:t>
            </a:fld>
            <a:endParaRPr lang="en-US"/>
          </a:p>
        </p:txBody>
      </p:sp>
      <p:sp>
        <p:nvSpPr>
          <p:cNvPr id="4" name="Footer Placeholder 3">
            <a:extLst>
              <a:ext uri="{FF2B5EF4-FFF2-40B4-BE49-F238E27FC236}">
                <a16:creationId xmlns:a16="http://schemas.microsoft.com/office/drawing/2014/main" id="{46D2301D-3767-F988-CF57-16F2E37ECFE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11D2BE3-A0C0-B632-F16F-982736F205E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580BE93-E416-4D80-908A-E2ADD1B3189C}" type="slidenum">
              <a:rPr lang="en-US" smtClean="0"/>
              <a:t>‹#›</a:t>
            </a:fld>
            <a:endParaRPr lang="en-US"/>
          </a:p>
        </p:txBody>
      </p:sp>
    </p:spTree>
    <p:extLst>
      <p:ext uri="{BB962C8B-B14F-4D97-AF65-F5344CB8AC3E}">
        <p14:creationId xmlns:p14="http://schemas.microsoft.com/office/powerpoint/2010/main" val="13888554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214E0-7B0D-4F0E-916C-45134764A1E0}" type="datetimeFigureOut">
              <a:rPr lang="en-US" smtClean="0"/>
              <a:t>2/21/2024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8C5CD2-5C87-47E6-A477-5E0A565AEFB7}" type="slidenum">
              <a:rPr lang="en-US" smtClean="0"/>
              <a:t>‹#›</a:t>
            </a:fld>
            <a:endParaRPr lang="en-US"/>
          </a:p>
        </p:txBody>
      </p:sp>
    </p:spTree>
    <p:extLst>
      <p:ext uri="{BB962C8B-B14F-4D97-AF65-F5344CB8AC3E}">
        <p14:creationId xmlns:p14="http://schemas.microsoft.com/office/powerpoint/2010/main" val="3517331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48C5CD2-5C87-47E6-A477-5E0A565AEFB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960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B0C9EE-2692-8FC2-F221-5D1A6BD668A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D989BF4-0BAE-9CD3-146A-D3B864F64FA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4648CC4-D724-6D35-D883-825D18EDEB0E}"/>
              </a:ext>
            </a:extLst>
          </p:cNvPr>
          <p:cNvSpPr>
            <a:spLocks noGrp="1"/>
          </p:cNvSpPr>
          <p:nvPr>
            <p:ph type="body" idx="1"/>
          </p:nvPr>
        </p:nvSpPr>
        <p:spPr/>
        <p:txBody>
          <a:bodyPr/>
          <a:lstStyle/>
          <a:p>
            <a:r>
              <a:rPr lang="en-US" dirty="0"/>
              <a:t>Read slide </a:t>
            </a:r>
          </a:p>
        </p:txBody>
      </p:sp>
      <p:sp>
        <p:nvSpPr>
          <p:cNvPr id="4" name="Slide Number Placeholder 3">
            <a:extLst>
              <a:ext uri="{FF2B5EF4-FFF2-40B4-BE49-F238E27FC236}">
                <a16:creationId xmlns:a16="http://schemas.microsoft.com/office/drawing/2014/main" id="{CFDE768A-8252-9CB7-B9DF-6C0C85722CB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80345B-F41E-4E6B-B23B-EA9DA6625080}"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48287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64B3FC-BB0B-FFDB-FC80-53F6072A6CC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86B5F21-B6A9-648E-7EE1-07D075FFF73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EF033E3-A14C-8CEB-31F2-3EA758AF4030}"/>
              </a:ext>
            </a:extLst>
          </p:cNvPr>
          <p:cNvSpPr>
            <a:spLocks noGrp="1"/>
          </p:cNvSpPr>
          <p:nvPr>
            <p:ph type="body" idx="1"/>
          </p:nvPr>
        </p:nvSpPr>
        <p:spPr/>
        <p:txBody>
          <a:bodyPr/>
          <a:lstStyle/>
          <a:p>
            <a:pPr lvl="0"/>
            <a:r>
              <a:rPr lang="en-US" dirty="0">
                <a:latin typeface="Avenir Book" panose="02000503020000020003" pitchFamily="2" charset="0"/>
              </a:rPr>
              <a:t>subpoenas in Minnesota foretell some parity compliance issues looming for self-funded plans</a:t>
            </a:r>
          </a:p>
          <a:p>
            <a:pPr lvl="0"/>
            <a:r>
              <a:rPr lang="en-US" dirty="0">
                <a:latin typeface="Avenir Book" panose="02000503020000020003" pitchFamily="2" charset="0"/>
              </a:rPr>
              <a:t>Two regional health plans in MN have now been subpoenaed to release information to the DOL regarding self-insured employers that used their off-the-shelf plan designs </a:t>
            </a:r>
          </a:p>
          <a:p>
            <a:pPr lvl="0"/>
            <a:r>
              <a:rPr lang="en-US" dirty="0">
                <a:latin typeface="Avenir Book" panose="02000503020000020003" pitchFamily="2" charset="0"/>
              </a:rPr>
              <a:t>The reason for this is because the DOL has determined that these designs contain MHPAEA violations (most likely NQTLs)</a:t>
            </a:r>
          </a:p>
          <a:p>
            <a:pPr lvl="0"/>
            <a:r>
              <a:rPr lang="en-US" dirty="0">
                <a:latin typeface="Avenir Book" panose="02000503020000020003" pitchFamily="2" charset="0"/>
              </a:rPr>
              <a:t>This means that self-funded plans, which are often given no choice but to accept whatever plan design the TPA offers, are held accountable for failures to properly ensure parity</a:t>
            </a:r>
          </a:p>
          <a:p>
            <a:pPr lvl="0"/>
            <a:r>
              <a:rPr lang="en-US" dirty="0">
                <a:latin typeface="Avenir Book" panose="02000503020000020003" pitchFamily="2" charset="0"/>
              </a:rPr>
              <a:t>Impossible to currently perform a proper NQTL comparative analysis that meets DOL standards, due to difficulty obtaining data necessary to make comparisons</a:t>
            </a:r>
          </a:p>
          <a:p>
            <a:pPr lvl="0"/>
            <a:r>
              <a:rPr lang="en-US" dirty="0">
                <a:latin typeface="Avenir Book" panose="02000503020000020003" pitchFamily="2" charset="0"/>
              </a:rPr>
              <a:t>What should plans do? Fiduciaries must devise new ways to limit liability in their self-funded health plans for parity violations. </a:t>
            </a:r>
          </a:p>
          <a:p>
            <a:pPr lvl="0"/>
            <a:r>
              <a:rPr lang="en-US" dirty="0">
                <a:latin typeface="Avenir Book" panose="02000503020000020003" pitchFamily="2" charset="0"/>
              </a:rPr>
              <a:t>Use claims data to review the plan terms as applied for mental health parity compliance and NQTLs</a:t>
            </a:r>
          </a:p>
          <a:p>
            <a:pPr lvl="0"/>
            <a:r>
              <a:rPr lang="en-US" dirty="0">
                <a:latin typeface="Avenir Book" panose="02000503020000020003" pitchFamily="2" charset="0"/>
              </a:rPr>
              <a:t>report suspected violations or noncooperation of TPA to the DOL and ask for assistance with voluntary compliance </a:t>
            </a:r>
          </a:p>
          <a:p>
            <a:pPr lvl="0"/>
            <a:r>
              <a:rPr lang="en-US" dirty="0">
                <a:latin typeface="Avenir Book" panose="02000503020000020003" pitchFamily="2" charset="0"/>
              </a:rPr>
              <a:t>add supplemental mental health coverage to off-the-shelf plan designs to buttress what might be inadequate coverage</a:t>
            </a:r>
          </a:p>
          <a:p>
            <a:endParaRPr lang="en-US" dirty="0"/>
          </a:p>
        </p:txBody>
      </p:sp>
      <p:sp>
        <p:nvSpPr>
          <p:cNvPr id="4" name="Slide Number Placeholder 3">
            <a:extLst>
              <a:ext uri="{FF2B5EF4-FFF2-40B4-BE49-F238E27FC236}">
                <a16:creationId xmlns:a16="http://schemas.microsoft.com/office/drawing/2014/main" id="{81C90471-5BE3-C378-2D40-2A9309B3609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DDB963-4935-1B40-9B82-C2848B4B77BE}"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591503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228600">
              <a:lnSpc>
                <a:spcPct val="90000"/>
              </a:lnSpc>
              <a:spcAft>
                <a:spcPts val="600"/>
              </a:spcAft>
              <a:buFont typeface="Arial" panose="020B0604020202020204" pitchFamily="34" charset="0"/>
              <a:buChar char="•"/>
            </a:pPr>
            <a:r>
              <a:rPr lang="en-US" sz="1200" dirty="0">
                <a:latin typeface="Avenir Book" panose="02000503020000020003" pitchFamily="2" charset="0"/>
              </a:rPr>
              <a:t>Check the data against your contractual discounts for medical services/prescription drugs. Make sure the contracts are being followed.</a:t>
            </a:r>
          </a:p>
          <a:p>
            <a:pPr marL="457200" indent="-228600">
              <a:lnSpc>
                <a:spcPct val="90000"/>
              </a:lnSpc>
              <a:spcAft>
                <a:spcPts val="600"/>
              </a:spcAft>
              <a:buFont typeface="Arial" panose="020B0604020202020204" pitchFamily="34" charset="0"/>
              <a:buChar char="•"/>
            </a:pPr>
            <a:r>
              <a:rPr lang="en-US" sz="1200" dirty="0">
                <a:latin typeface="Avenir Book" panose="02000503020000020003" pitchFamily="2" charset="0"/>
              </a:rPr>
              <a:t>Check the prices against hospital prices &amp; see if they match. If not, ask the network access provider to provide you with all of the other payment provisions that might affect the discounted rate (the provisions in the provider contracts).</a:t>
            </a:r>
          </a:p>
          <a:p>
            <a:pPr marL="457200" indent="-228600">
              <a:lnSpc>
                <a:spcPct val="90000"/>
              </a:lnSpc>
              <a:spcAft>
                <a:spcPts val="600"/>
              </a:spcAft>
              <a:buFont typeface="Arial" panose="020B0604020202020204" pitchFamily="34" charset="0"/>
              <a:buChar char="•"/>
            </a:pPr>
            <a:r>
              <a:rPr lang="en-US" sz="1200" dirty="0">
                <a:latin typeface="Avenir Book" panose="02000503020000020003" pitchFamily="2" charset="0"/>
              </a:rPr>
              <a:t>Recover (or initiate recovery of) overpayments found.</a:t>
            </a:r>
          </a:p>
          <a:p>
            <a:pPr marL="457200" indent="-228600">
              <a:lnSpc>
                <a:spcPct val="90000"/>
              </a:lnSpc>
              <a:spcAft>
                <a:spcPts val="600"/>
              </a:spcAft>
              <a:buFont typeface="Arial" panose="020B0604020202020204" pitchFamily="34" charset="0"/>
              <a:buChar char="•"/>
            </a:pPr>
            <a:r>
              <a:rPr lang="en-US" sz="1200" dirty="0">
                <a:latin typeface="Avenir Book" panose="02000503020000020003" pitchFamily="2" charset="0"/>
              </a:rPr>
              <a:t>Negotiate better rates at renewal or do an RFP and state clearly what your plan requires to switch vendors.</a:t>
            </a:r>
          </a:p>
          <a:p>
            <a:pPr marL="457200" indent="-228600">
              <a:lnSpc>
                <a:spcPct val="90000"/>
              </a:lnSpc>
              <a:spcAft>
                <a:spcPts val="600"/>
              </a:spcAft>
              <a:buFont typeface="Arial" panose="020B0604020202020204" pitchFamily="34" charset="0"/>
              <a:buChar char="•"/>
            </a:pPr>
            <a:r>
              <a:rPr lang="en-US" sz="1200" dirty="0">
                <a:latin typeface="Avenir Book" panose="02000503020000020003" pitchFamily="2" charset="0"/>
              </a:rPr>
              <a:t>Use the compensation disclosures to start the benchmarking process for plan vendors.</a:t>
            </a:r>
          </a:p>
          <a:p>
            <a:pPr marL="457200" indent="-228600">
              <a:lnSpc>
                <a:spcPct val="90000"/>
              </a:lnSpc>
              <a:spcAft>
                <a:spcPts val="600"/>
              </a:spcAft>
              <a:buFont typeface="Arial" panose="020B0604020202020204" pitchFamily="34" charset="0"/>
              <a:buChar char="•"/>
            </a:pPr>
            <a:r>
              <a:rPr lang="en-US" sz="1200" dirty="0">
                <a:latin typeface="Avenir Book" panose="02000503020000020003" pitchFamily="2" charset="0"/>
              </a:rPr>
              <a:t>Report all plan service providers that do not provide 408(b)(2) disclosures after a formal request</a:t>
            </a:r>
          </a:p>
          <a:p>
            <a:pPr marL="457200" indent="-228600">
              <a:lnSpc>
                <a:spcPct val="90000"/>
              </a:lnSpc>
              <a:spcAft>
                <a:spcPts val="600"/>
              </a:spcAft>
              <a:buFont typeface="Arial" panose="020B0604020202020204" pitchFamily="34" charset="0"/>
              <a:buChar char="•"/>
            </a:pPr>
            <a:r>
              <a:rPr lang="en-US" sz="1200" dirty="0">
                <a:latin typeface="Avenir Book" panose="02000503020000020003" pitchFamily="2" charset="0"/>
              </a:rPr>
              <a:t>Look for ways to cut your prescription drug spend; focus on fees being paid to PBM.</a:t>
            </a:r>
          </a:p>
          <a:p>
            <a:pPr marL="457200" indent="-228600">
              <a:lnSpc>
                <a:spcPct val="90000"/>
              </a:lnSpc>
              <a:spcAft>
                <a:spcPts val="600"/>
              </a:spcAft>
              <a:buFont typeface="Arial" panose="020B0604020202020204" pitchFamily="34" charset="0"/>
              <a:buChar char="•"/>
            </a:pPr>
            <a:r>
              <a:rPr lang="en-US" sz="1200" dirty="0">
                <a:latin typeface="Avenir Book" panose="02000503020000020003" pitchFamily="2" charset="0"/>
              </a:rPr>
              <a:t>Conduct a proper MHPAEA NQTL parity analysis; have fiduciary discussions about any NQTLs that you find in practice.</a:t>
            </a:r>
          </a:p>
          <a:p>
            <a:pPr marL="457200" indent="-228600">
              <a:lnSpc>
                <a:spcPct val="90000"/>
              </a:lnSpc>
              <a:spcAft>
                <a:spcPts val="600"/>
              </a:spcAft>
              <a:buFont typeface="Arial" panose="020B0604020202020204" pitchFamily="34" charset="0"/>
              <a:buChar char="•"/>
            </a:pPr>
            <a:r>
              <a:rPr lang="en-US" sz="1200" dirty="0">
                <a:latin typeface="Avenir Book" panose="02000503020000020003" pitchFamily="2" charset="0"/>
              </a:rPr>
              <a:t>Start looking at outcomes and other measures of quality.</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DDB963-4935-1B40-9B82-C2848B4B77BE}"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340744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8AD9F9-2D53-F93C-C432-83317A4FBBC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202E384-C589-D63F-34E9-C0FCA15BDB8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450CB13-8927-343B-A099-C116EB66D59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0436194-7B0F-DED0-A3F2-4D6B443C63F5}"/>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48C5CD2-5C87-47E6-A477-5E0A565AEFB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542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C4AFA9-E539-074F-B1F2-5E27CC33B546}" type="datetimeFigureOut">
              <a:rPr lang="en-US" smtClean="0"/>
              <a:pPr/>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AF086-F194-9E48-86F1-BA391D100748}" type="slidenum">
              <a:rPr lang="uk-UA" smtClean="0"/>
              <a:pPr/>
              <a:t>‹#›</a:t>
            </a:fld>
            <a:endParaRPr lang="uk-UA"/>
          </a:p>
        </p:txBody>
      </p:sp>
    </p:spTree>
    <p:extLst>
      <p:ext uri="{BB962C8B-B14F-4D97-AF65-F5344CB8AC3E}">
        <p14:creationId xmlns:p14="http://schemas.microsoft.com/office/powerpoint/2010/main" val="3811471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C4AFA9-E539-074F-B1F2-5E27CC33B546}"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AF086-F194-9E48-86F1-BA391D100748}" type="slidenum">
              <a:rPr lang="en-US" smtClean="0"/>
              <a:t>‹#›</a:t>
            </a:fld>
            <a:endParaRPr lang="en-US"/>
          </a:p>
        </p:txBody>
      </p:sp>
    </p:spTree>
    <p:extLst>
      <p:ext uri="{BB962C8B-B14F-4D97-AF65-F5344CB8AC3E}">
        <p14:creationId xmlns:p14="http://schemas.microsoft.com/office/powerpoint/2010/main" val="4101947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C4AFA9-E539-074F-B1F2-5E27CC33B546}"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AF086-F194-9E48-86F1-BA391D100748}" type="slidenum">
              <a:rPr lang="en-US" smtClean="0"/>
              <a:t>‹#›</a:t>
            </a:fld>
            <a:endParaRPr lang="en-US"/>
          </a:p>
        </p:txBody>
      </p:sp>
    </p:spTree>
    <p:extLst>
      <p:ext uri="{BB962C8B-B14F-4D97-AF65-F5344CB8AC3E}">
        <p14:creationId xmlns:p14="http://schemas.microsoft.com/office/powerpoint/2010/main" val="1326830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18" name="Picture 17" descr="A picture containing wall, indoor, sky&#10;&#10;Description automatically generated">
            <a:extLst>
              <a:ext uri="{FF2B5EF4-FFF2-40B4-BE49-F238E27FC236}">
                <a16:creationId xmlns:a16="http://schemas.microsoft.com/office/drawing/2014/main" id="{0C220179-5C7C-BC43-A50E-714EF71B2F03}"/>
              </a:ext>
            </a:extLst>
          </p:cNvPr>
          <p:cNvPicPr>
            <a:picLocks noChangeAspect="1"/>
          </p:cNvPicPr>
          <p:nvPr userDrawn="1"/>
        </p:nvPicPr>
        <p:blipFill>
          <a:blip r:embed="rId2"/>
          <a:stretch>
            <a:fillRect/>
          </a:stretch>
        </p:blipFill>
        <p:spPr>
          <a:xfrm>
            <a:off x="-19221" y="396243"/>
            <a:ext cx="12192000" cy="6464401"/>
          </a:xfrm>
          <a:prstGeom prst="rect">
            <a:avLst/>
          </a:prstGeom>
        </p:spPr>
      </p:pic>
      <p:sp>
        <p:nvSpPr>
          <p:cNvPr id="21" name="Content Placeholder 20"/>
          <p:cNvSpPr>
            <a:spLocks noGrp="1"/>
          </p:cNvSpPr>
          <p:nvPr>
            <p:ph sz="quarter" idx="10" hasCustomPrompt="1"/>
          </p:nvPr>
        </p:nvSpPr>
        <p:spPr>
          <a:xfrm>
            <a:off x="914400" y="2057771"/>
            <a:ext cx="10363200" cy="1821339"/>
          </a:xfrm>
        </p:spPr>
        <p:txBody>
          <a:bodyPr anchor="b">
            <a:noAutofit/>
          </a:bodyPr>
          <a:lstStyle>
            <a:lvl1pPr marL="0" indent="0">
              <a:buFontTx/>
              <a:buNone/>
              <a:defRPr sz="4400" b="0" baseline="0">
                <a:solidFill>
                  <a:schemeClr val="tx2"/>
                </a:solidFill>
              </a:defRPr>
            </a:lvl1pPr>
            <a:lvl2pPr>
              <a:defRPr sz="3200" b="1"/>
            </a:lvl2pPr>
            <a:lvl3pPr>
              <a:defRPr sz="3200" b="1"/>
            </a:lvl3pPr>
            <a:lvl4pPr>
              <a:defRPr sz="3200" b="1"/>
            </a:lvl4pPr>
            <a:lvl5pPr>
              <a:defRPr sz="3200" b="1"/>
            </a:lvl5pPr>
          </a:lstStyle>
          <a:p>
            <a:pPr lvl="0"/>
            <a:r>
              <a:rPr lang="en-US" dirty="0"/>
              <a:t>Slide Title Header — Calibri 44pt</a:t>
            </a:r>
          </a:p>
        </p:txBody>
      </p:sp>
      <p:sp>
        <p:nvSpPr>
          <p:cNvPr id="23" name="Content Placeholder 22"/>
          <p:cNvSpPr>
            <a:spLocks noGrp="1"/>
          </p:cNvSpPr>
          <p:nvPr>
            <p:ph sz="quarter" idx="11" hasCustomPrompt="1"/>
          </p:nvPr>
        </p:nvSpPr>
        <p:spPr>
          <a:xfrm>
            <a:off x="914400" y="4025698"/>
            <a:ext cx="10363200" cy="1821339"/>
          </a:xfrm>
        </p:spPr>
        <p:txBody>
          <a:bodyPr>
            <a:normAutofit/>
          </a:bodyPr>
          <a:lstStyle>
            <a:lvl1pPr marL="0" indent="0">
              <a:buNone/>
              <a:defRPr sz="2400" baseline="0">
                <a:solidFill>
                  <a:srgbClr val="EE862E"/>
                </a:solidFill>
                <a:latin typeface="+mj-lt"/>
              </a:defRPr>
            </a:lvl1pPr>
          </a:lstStyle>
          <a:p>
            <a:pPr lvl="0"/>
            <a:r>
              <a:rPr lang="en-US" dirty="0"/>
              <a:t>Subtitle for </a:t>
            </a:r>
            <a:r>
              <a:rPr lang="en-US" dirty="0" err="1"/>
              <a:t>Powerpoint</a:t>
            </a:r>
            <a:r>
              <a:rPr lang="en-US" dirty="0"/>
              <a:t> Slideshow – 24 </a:t>
            </a:r>
            <a:r>
              <a:rPr lang="en-US" dirty="0" err="1"/>
              <a:t>pt</a:t>
            </a:r>
            <a:endParaRPr lang="en-US" dirty="0"/>
          </a:p>
        </p:txBody>
      </p:sp>
      <p:sp>
        <p:nvSpPr>
          <p:cNvPr id="12" name="Rectangle 11">
            <a:extLst>
              <a:ext uri="{FF2B5EF4-FFF2-40B4-BE49-F238E27FC236}">
                <a16:creationId xmlns:a16="http://schemas.microsoft.com/office/drawing/2014/main" id="{0D187346-4F83-104C-949C-280F41E6F702}"/>
              </a:ext>
            </a:extLst>
          </p:cNvPr>
          <p:cNvSpPr/>
          <p:nvPr userDrawn="1"/>
        </p:nvSpPr>
        <p:spPr>
          <a:xfrm>
            <a:off x="0" y="0"/>
            <a:ext cx="12192000" cy="396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a:extLst>
              <a:ext uri="{FF2B5EF4-FFF2-40B4-BE49-F238E27FC236}">
                <a16:creationId xmlns:a16="http://schemas.microsoft.com/office/drawing/2014/main" id="{D166EDFF-2C04-204E-BCA9-5DF492799A8F}"/>
              </a:ext>
            </a:extLst>
          </p:cNvPr>
          <p:cNvSpPr/>
          <p:nvPr userDrawn="1"/>
        </p:nvSpPr>
        <p:spPr>
          <a:xfrm>
            <a:off x="-3" y="396243"/>
            <a:ext cx="12192000" cy="9237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7" name="Picture 6" descr="Text&#10;&#10;Description automatically generated">
            <a:extLst>
              <a:ext uri="{FF2B5EF4-FFF2-40B4-BE49-F238E27FC236}">
                <a16:creationId xmlns:a16="http://schemas.microsoft.com/office/drawing/2014/main" id="{7AD8FFF7-5E3E-46CF-9150-B448384EC723}"/>
              </a:ext>
            </a:extLst>
          </p:cNvPr>
          <p:cNvPicPr>
            <a:picLocks noChangeAspect="1"/>
          </p:cNvPicPr>
          <p:nvPr userDrawn="1"/>
        </p:nvPicPr>
        <p:blipFill>
          <a:blip r:embed="rId3"/>
          <a:stretch>
            <a:fillRect/>
          </a:stretch>
        </p:blipFill>
        <p:spPr>
          <a:xfrm>
            <a:off x="914400" y="5315023"/>
            <a:ext cx="3933825" cy="897686"/>
          </a:xfrm>
          <a:prstGeom prst="rect">
            <a:avLst/>
          </a:prstGeom>
        </p:spPr>
      </p:pic>
    </p:spTree>
    <p:extLst>
      <p:ext uri="{BB962C8B-B14F-4D97-AF65-F5344CB8AC3E}">
        <p14:creationId xmlns:p14="http://schemas.microsoft.com/office/powerpoint/2010/main" val="3113450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83775" y="2165008"/>
            <a:ext cx="10515600" cy="4052296"/>
          </a:xfrm>
        </p:spPr>
        <p:txBody>
          <a:bodyPr/>
          <a:lstStyle>
            <a:lvl1pPr marL="0" marR="0" indent="0" algn="l" defTabSz="914400" rtl="0" eaLnBrk="1" fontAlgn="auto" latinLnBrk="0" hangingPunct="1">
              <a:lnSpc>
                <a:spcPct val="90000"/>
              </a:lnSpc>
              <a:spcBef>
                <a:spcPts val="1000"/>
              </a:spcBef>
              <a:spcAft>
                <a:spcPts val="0"/>
              </a:spcAft>
              <a:buClr>
                <a:schemeClr val="accent1"/>
              </a:buClr>
              <a:buSzTx/>
              <a:buFontTx/>
              <a:buNone/>
              <a:tabLst/>
              <a:defRPr sz="2000" b="0" i="0" u="none" spc="0" baseline="0">
                <a:solidFill>
                  <a:schemeClr val="tx1"/>
                </a:solidFill>
                <a:uFill>
                  <a:solidFill>
                    <a:schemeClr val="accent4"/>
                  </a:solidFill>
                </a:uFill>
                <a:latin typeface="Calibri Light" charset="0"/>
                <a:ea typeface="Calibri Light" charset="0"/>
                <a:cs typeface="Calibri Light" charset="0"/>
              </a:defRPr>
            </a:lvl1pPr>
            <a:lvl2pPr>
              <a:buSzPct val="100000"/>
              <a:buFont typeface="Wingdings" pitchFamily="2" charset="2"/>
              <a:buChar char="§"/>
              <a:defRPr sz="2000">
                <a:solidFill>
                  <a:schemeClr val="tx1"/>
                </a:solidFill>
                <a:latin typeface="+mj-lt"/>
              </a:defRPr>
            </a:lvl2pPr>
            <a:lvl3pPr>
              <a:defRPr sz="2000">
                <a:latin typeface="+mj-lt"/>
              </a:defRPr>
            </a:lvl3pPr>
            <a:lvl4pPr marL="1149350" marR="0" indent="-231775" algn="l" defTabSz="914400" rtl="0" eaLnBrk="1" fontAlgn="auto" latinLnBrk="0" hangingPunct="1">
              <a:lnSpc>
                <a:spcPct val="90000"/>
              </a:lnSpc>
              <a:spcBef>
                <a:spcPts val="500"/>
              </a:spcBef>
              <a:spcAft>
                <a:spcPts val="0"/>
              </a:spcAft>
              <a:buClr>
                <a:schemeClr val="accent1"/>
              </a:buClr>
              <a:buSzTx/>
              <a:buFont typeface="Wingdings" charset="2"/>
              <a:buChar char="§"/>
              <a:tabLst/>
              <a:defRPr sz="2000">
                <a:latin typeface="+mj-lt"/>
              </a:defRPr>
            </a:lvl4pPr>
            <a:lvl5pPr>
              <a:defRPr sz="2000">
                <a:latin typeface="+mj-lt"/>
              </a:defRPr>
            </a:lvl5pPr>
          </a:lstStyle>
          <a:p>
            <a:pPr marL="0" marR="0" lvl="0" indent="0" algn="l" defTabSz="914400" rtl="0" eaLnBrk="1" fontAlgn="auto" latinLnBrk="0" hangingPunct="1">
              <a:lnSpc>
                <a:spcPct val="90000"/>
              </a:lnSpc>
              <a:spcBef>
                <a:spcPts val="1000"/>
              </a:spcBef>
              <a:spcAft>
                <a:spcPts val="0"/>
              </a:spcAft>
              <a:buClr>
                <a:schemeClr val="accent1"/>
              </a:buClr>
              <a:buSzTx/>
              <a:buFontTx/>
              <a:buNone/>
              <a:tabLst/>
              <a:defRPr/>
            </a:pPr>
            <a:r>
              <a:rPr lang="en-US" sz="2000" dirty="0">
                <a:latin typeface="Calibri Light" charset="0"/>
                <a:ea typeface="Calibri Light" charset="0"/>
                <a:cs typeface="Calibri Light" charset="0"/>
              </a:rPr>
              <a:t>We will consistently act in the collective best interest on purchasers and coalition members while being candid, transparent and, at times, disruptive in our efforts to improve health and healthcare across America</a:t>
            </a:r>
            <a:endParaRPr lang="en-US" dirty="0"/>
          </a:p>
          <a:p>
            <a:pPr lvl="1"/>
            <a:r>
              <a:rPr lang="en-US" dirty="0"/>
              <a:t>First level–Normal case, Calibri Light, 20 pt.</a:t>
            </a:r>
          </a:p>
          <a:p>
            <a:pPr lvl="1">
              <a:buSzPct val="100000"/>
              <a:buFont typeface="Wingdings" pitchFamily="2" charset="2"/>
              <a:buChar char="§"/>
            </a:pPr>
            <a:r>
              <a:rPr lang="en-US" dirty="0">
                <a:latin typeface="Calibri Light" charset="0"/>
                <a:ea typeface="Calibri Light" charset="0"/>
                <a:cs typeface="Calibri Light" charset="0"/>
              </a:rPr>
              <a:t>Approximately across the U.S., serving nearly every major metropolitan area and multiple primarily rural states</a:t>
            </a:r>
          </a:p>
          <a:p>
            <a:pPr marL="1149350" marR="0" lvl="3" indent="-231775" algn="l" defTabSz="914400" rtl="0" eaLnBrk="1" fontAlgn="auto" latinLnBrk="0" hangingPunct="1">
              <a:lnSpc>
                <a:spcPct val="90000"/>
              </a:lnSpc>
              <a:spcBef>
                <a:spcPts val="500"/>
              </a:spcBef>
              <a:spcAft>
                <a:spcPts val="0"/>
              </a:spcAft>
              <a:buClr>
                <a:schemeClr val="accent1"/>
              </a:buClr>
              <a:buSzTx/>
              <a:buFont typeface="Wingdings" charset="2"/>
              <a:buChar char="§"/>
              <a:tabLst/>
              <a:defRPr/>
            </a:pPr>
            <a:r>
              <a:rPr lang="en-US" sz="2000" dirty="0">
                <a:latin typeface="Calibri Light" charset="0"/>
                <a:ea typeface="Calibri Light" charset="0"/>
                <a:cs typeface="Calibri Light" charset="0"/>
              </a:rPr>
              <a:t>Driving innovation, health and value for organizations and communities across the country</a:t>
            </a:r>
          </a:p>
          <a:p>
            <a:pPr marL="1149350" marR="0" lvl="3" indent="-231775" algn="l" defTabSz="914400" rtl="0" eaLnBrk="1" fontAlgn="auto" latinLnBrk="0" hangingPunct="1">
              <a:lnSpc>
                <a:spcPct val="90000"/>
              </a:lnSpc>
              <a:spcBef>
                <a:spcPts val="500"/>
              </a:spcBef>
              <a:spcAft>
                <a:spcPts val="0"/>
              </a:spcAft>
              <a:buClr>
                <a:schemeClr val="accent1"/>
              </a:buClr>
              <a:buSzTx/>
              <a:buFont typeface="Wingdings" charset="2"/>
              <a:buChar char="§"/>
              <a:tabLst/>
              <a:defRPr/>
            </a:pPr>
            <a:r>
              <a:rPr lang="en-US" sz="2000" dirty="0">
                <a:latin typeface="Calibri Light" charset="0"/>
                <a:ea typeface="Calibri Light" charset="0"/>
                <a:cs typeface="Calibri Light" charset="0"/>
              </a:rPr>
              <a:t>To be a recognized force in leading constructive and collaborative change that enables higher value in the healthcare marketplace</a:t>
            </a:r>
          </a:p>
        </p:txBody>
      </p:sp>
      <p:sp>
        <p:nvSpPr>
          <p:cNvPr id="21" name="Content Placeholder 20"/>
          <p:cNvSpPr>
            <a:spLocks noGrp="1"/>
          </p:cNvSpPr>
          <p:nvPr>
            <p:ph sz="quarter" idx="12" hasCustomPrompt="1"/>
          </p:nvPr>
        </p:nvSpPr>
        <p:spPr>
          <a:xfrm>
            <a:off x="783167" y="1720851"/>
            <a:ext cx="10515600" cy="444500"/>
          </a:xfr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24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a:solidFill>
                  <a:schemeClr val="accent1"/>
                </a:solidFill>
                <a:latin typeface="Calibri" charset="0"/>
                <a:ea typeface="Calibri" charset="0"/>
                <a:cs typeface="Calibri" charset="0"/>
              </a:rPr>
              <a:t>HEADER ONE–ALL CAPS, CALIBRI REG, 18 pt.</a:t>
            </a:r>
          </a:p>
        </p:txBody>
      </p:sp>
      <p:sp>
        <p:nvSpPr>
          <p:cNvPr id="14" name="Content Placeholder 13"/>
          <p:cNvSpPr>
            <a:spLocks noGrp="1"/>
          </p:cNvSpPr>
          <p:nvPr>
            <p:ph sz="quarter" idx="13" hasCustomPrompt="1"/>
          </p:nvPr>
        </p:nvSpPr>
        <p:spPr>
          <a:xfrm>
            <a:off x="783167" y="844550"/>
            <a:ext cx="10515600" cy="776288"/>
          </a:xfrm>
        </p:spPr>
        <p:txBody>
          <a:bodyPr>
            <a:normAutofit/>
          </a:bodyPr>
          <a:lstStyle>
            <a:lvl1pPr marL="0" indent="0">
              <a:buFontTx/>
              <a:buNone/>
              <a:defRPr sz="3200" b="0" baseline="0">
                <a:solidFill>
                  <a:schemeClr val="bg2"/>
                </a:solidFill>
              </a:defRPr>
            </a:lvl1pPr>
          </a:lstStyle>
          <a:p>
            <a:pPr lvl="0"/>
            <a:r>
              <a:rPr lang="en-US" dirty="0"/>
              <a:t>Page One Header — Calibri 32</a:t>
            </a:r>
          </a:p>
        </p:txBody>
      </p:sp>
      <p:sp>
        <p:nvSpPr>
          <p:cNvPr id="8" name="Rectangle 7">
            <a:extLst>
              <a:ext uri="{FF2B5EF4-FFF2-40B4-BE49-F238E27FC236}">
                <a16:creationId xmlns:a16="http://schemas.microsoft.com/office/drawing/2014/main" id="{CF149B8D-B0E4-1D49-9076-0C008DF6DA46}"/>
              </a:ext>
            </a:extLst>
          </p:cNvPr>
          <p:cNvSpPr/>
          <p:nvPr userDrawn="1"/>
        </p:nvSpPr>
        <p:spPr>
          <a:xfrm>
            <a:off x="0" y="0"/>
            <a:ext cx="12192000" cy="396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a:extLst>
              <a:ext uri="{FF2B5EF4-FFF2-40B4-BE49-F238E27FC236}">
                <a16:creationId xmlns:a16="http://schemas.microsoft.com/office/drawing/2014/main" id="{0C7386C6-C382-6C43-9B6F-A9C01445056A}"/>
              </a:ext>
            </a:extLst>
          </p:cNvPr>
          <p:cNvSpPr/>
          <p:nvPr userDrawn="1"/>
        </p:nvSpPr>
        <p:spPr>
          <a:xfrm>
            <a:off x="-3" y="396243"/>
            <a:ext cx="12192000" cy="9237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 name="Picture 9" descr="Text&#10;&#10;Description automatically generated">
            <a:extLst>
              <a:ext uri="{FF2B5EF4-FFF2-40B4-BE49-F238E27FC236}">
                <a16:creationId xmlns:a16="http://schemas.microsoft.com/office/drawing/2014/main" id="{D1ADBB44-CA8D-403D-B4D9-504C53B2AD0B}"/>
              </a:ext>
            </a:extLst>
          </p:cNvPr>
          <p:cNvPicPr>
            <a:picLocks noChangeAspect="1"/>
          </p:cNvPicPr>
          <p:nvPr userDrawn="1"/>
        </p:nvPicPr>
        <p:blipFill>
          <a:blip r:embed="rId2"/>
          <a:stretch>
            <a:fillRect/>
          </a:stretch>
        </p:blipFill>
        <p:spPr>
          <a:xfrm>
            <a:off x="783167" y="5850184"/>
            <a:ext cx="3214566" cy="733554"/>
          </a:xfrm>
          <a:prstGeom prst="rect">
            <a:avLst/>
          </a:prstGeom>
        </p:spPr>
      </p:pic>
    </p:spTree>
    <p:extLst>
      <p:ext uri="{BB962C8B-B14F-4D97-AF65-F5344CB8AC3E}">
        <p14:creationId xmlns:p14="http://schemas.microsoft.com/office/powerpoint/2010/main" val="25504465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DF6A3-60A0-888F-4788-4050E37549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24E04DD-3F98-4591-CEAE-FFA2134A8C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559A73-B5DB-8731-1F2F-440D2D3AE7A4}"/>
              </a:ext>
            </a:extLst>
          </p:cNvPr>
          <p:cNvSpPr>
            <a:spLocks noGrp="1"/>
          </p:cNvSpPr>
          <p:nvPr>
            <p:ph type="dt" sz="half" idx="10"/>
          </p:nvPr>
        </p:nvSpPr>
        <p:spPr/>
        <p:txBody>
          <a:bodyPr/>
          <a:lstStyle/>
          <a:p>
            <a:fld id="{CD6EDDE8-6830-4D6E-8DAE-D7B7A4D04B4B}" type="datetimeFigureOut">
              <a:rPr lang="en-US" smtClean="0"/>
              <a:t>2/21/2024</a:t>
            </a:fld>
            <a:endParaRPr lang="en-US"/>
          </a:p>
        </p:txBody>
      </p:sp>
      <p:sp>
        <p:nvSpPr>
          <p:cNvPr id="5" name="Footer Placeholder 4">
            <a:extLst>
              <a:ext uri="{FF2B5EF4-FFF2-40B4-BE49-F238E27FC236}">
                <a16:creationId xmlns:a16="http://schemas.microsoft.com/office/drawing/2014/main" id="{0AC1725C-849E-5575-68FD-7D55BD9DE6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9A4D76-865B-D881-3738-75729F08C441}"/>
              </a:ext>
            </a:extLst>
          </p:cNvPr>
          <p:cNvSpPr>
            <a:spLocks noGrp="1"/>
          </p:cNvSpPr>
          <p:nvPr>
            <p:ph type="sldNum" sz="quarter" idx="12"/>
          </p:nvPr>
        </p:nvSpPr>
        <p:spPr/>
        <p:txBody>
          <a:bodyPr/>
          <a:lstStyle/>
          <a:p>
            <a:fld id="{50234E02-F5D0-49DF-B41B-6C0C7D84A8F2}" type="slidenum">
              <a:rPr lang="en-US" smtClean="0"/>
              <a:t>‹#›</a:t>
            </a:fld>
            <a:endParaRPr lang="en-US"/>
          </a:p>
        </p:txBody>
      </p:sp>
    </p:spTree>
    <p:extLst>
      <p:ext uri="{BB962C8B-B14F-4D97-AF65-F5344CB8AC3E}">
        <p14:creationId xmlns:p14="http://schemas.microsoft.com/office/powerpoint/2010/main" val="38730203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EC60F-3F2B-C0C5-93CC-F4DCD1FA78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481053-6437-9547-E9B4-6B0D5C3282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63C971-C362-04CD-7DF6-CED213155F20}"/>
              </a:ext>
            </a:extLst>
          </p:cNvPr>
          <p:cNvSpPr>
            <a:spLocks noGrp="1"/>
          </p:cNvSpPr>
          <p:nvPr>
            <p:ph type="dt" sz="half" idx="10"/>
          </p:nvPr>
        </p:nvSpPr>
        <p:spPr/>
        <p:txBody>
          <a:bodyPr/>
          <a:lstStyle/>
          <a:p>
            <a:fld id="{CD6EDDE8-6830-4D6E-8DAE-D7B7A4D04B4B}" type="datetimeFigureOut">
              <a:rPr lang="en-US" smtClean="0"/>
              <a:t>2/21/2024</a:t>
            </a:fld>
            <a:endParaRPr lang="en-US"/>
          </a:p>
        </p:txBody>
      </p:sp>
      <p:sp>
        <p:nvSpPr>
          <p:cNvPr id="5" name="Footer Placeholder 4">
            <a:extLst>
              <a:ext uri="{FF2B5EF4-FFF2-40B4-BE49-F238E27FC236}">
                <a16:creationId xmlns:a16="http://schemas.microsoft.com/office/drawing/2014/main" id="{378AFBEC-DBA2-B755-D1E1-905C1CCCF9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786CFD-7E28-C4BF-2C47-6400996475CE}"/>
              </a:ext>
            </a:extLst>
          </p:cNvPr>
          <p:cNvSpPr>
            <a:spLocks noGrp="1"/>
          </p:cNvSpPr>
          <p:nvPr>
            <p:ph type="sldNum" sz="quarter" idx="12"/>
          </p:nvPr>
        </p:nvSpPr>
        <p:spPr/>
        <p:txBody>
          <a:bodyPr/>
          <a:lstStyle/>
          <a:p>
            <a:fld id="{50234E02-F5D0-49DF-B41B-6C0C7D84A8F2}" type="slidenum">
              <a:rPr lang="en-US" smtClean="0"/>
              <a:t>‹#›</a:t>
            </a:fld>
            <a:endParaRPr lang="en-US"/>
          </a:p>
        </p:txBody>
      </p:sp>
    </p:spTree>
    <p:extLst>
      <p:ext uri="{BB962C8B-B14F-4D97-AF65-F5344CB8AC3E}">
        <p14:creationId xmlns:p14="http://schemas.microsoft.com/office/powerpoint/2010/main" val="35483145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E3A7F-7B74-9322-E958-BD70B01DA5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0F404F0-B80F-6E41-73E0-FF1FF923C0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5D0BB4-2970-ED44-3ED3-565AACF9F9D4}"/>
              </a:ext>
            </a:extLst>
          </p:cNvPr>
          <p:cNvSpPr>
            <a:spLocks noGrp="1"/>
          </p:cNvSpPr>
          <p:nvPr>
            <p:ph type="dt" sz="half" idx="10"/>
          </p:nvPr>
        </p:nvSpPr>
        <p:spPr/>
        <p:txBody>
          <a:bodyPr/>
          <a:lstStyle/>
          <a:p>
            <a:fld id="{CD6EDDE8-6830-4D6E-8DAE-D7B7A4D04B4B}" type="datetimeFigureOut">
              <a:rPr lang="en-US" smtClean="0"/>
              <a:t>2/21/2024</a:t>
            </a:fld>
            <a:endParaRPr lang="en-US"/>
          </a:p>
        </p:txBody>
      </p:sp>
      <p:sp>
        <p:nvSpPr>
          <p:cNvPr id="5" name="Footer Placeholder 4">
            <a:extLst>
              <a:ext uri="{FF2B5EF4-FFF2-40B4-BE49-F238E27FC236}">
                <a16:creationId xmlns:a16="http://schemas.microsoft.com/office/drawing/2014/main" id="{A34537E0-9711-E4F5-75A3-6742A5B2F7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C5C771-FB36-CAF8-A102-038C93C21FD1}"/>
              </a:ext>
            </a:extLst>
          </p:cNvPr>
          <p:cNvSpPr>
            <a:spLocks noGrp="1"/>
          </p:cNvSpPr>
          <p:nvPr>
            <p:ph type="sldNum" sz="quarter" idx="12"/>
          </p:nvPr>
        </p:nvSpPr>
        <p:spPr/>
        <p:txBody>
          <a:bodyPr/>
          <a:lstStyle/>
          <a:p>
            <a:fld id="{50234E02-F5D0-49DF-B41B-6C0C7D84A8F2}" type="slidenum">
              <a:rPr lang="en-US" smtClean="0"/>
              <a:t>‹#›</a:t>
            </a:fld>
            <a:endParaRPr lang="en-US"/>
          </a:p>
        </p:txBody>
      </p:sp>
    </p:spTree>
    <p:extLst>
      <p:ext uri="{BB962C8B-B14F-4D97-AF65-F5344CB8AC3E}">
        <p14:creationId xmlns:p14="http://schemas.microsoft.com/office/powerpoint/2010/main" val="14933619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6E3D4-6F72-8698-FEDC-FC9036850F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504D5B-8BB7-3D7B-B95F-F48D66F035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1A5F20-87B6-2689-F75A-2B9F9C3FF6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31D00C-D480-48C4-7EF9-1A409631473F}"/>
              </a:ext>
            </a:extLst>
          </p:cNvPr>
          <p:cNvSpPr>
            <a:spLocks noGrp="1"/>
          </p:cNvSpPr>
          <p:nvPr>
            <p:ph type="dt" sz="half" idx="10"/>
          </p:nvPr>
        </p:nvSpPr>
        <p:spPr/>
        <p:txBody>
          <a:bodyPr/>
          <a:lstStyle/>
          <a:p>
            <a:fld id="{CD6EDDE8-6830-4D6E-8DAE-D7B7A4D04B4B}" type="datetimeFigureOut">
              <a:rPr lang="en-US" smtClean="0"/>
              <a:t>2/21/2024</a:t>
            </a:fld>
            <a:endParaRPr lang="en-US"/>
          </a:p>
        </p:txBody>
      </p:sp>
      <p:sp>
        <p:nvSpPr>
          <p:cNvPr id="6" name="Footer Placeholder 5">
            <a:extLst>
              <a:ext uri="{FF2B5EF4-FFF2-40B4-BE49-F238E27FC236}">
                <a16:creationId xmlns:a16="http://schemas.microsoft.com/office/drawing/2014/main" id="{BEF5921B-B355-3658-A849-D47923AAED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566EC0-FE38-2240-683A-176117774C37}"/>
              </a:ext>
            </a:extLst>
          </p:cNvPr>
          <p:cNvSpPr>
            <a:spLocks noGrp="1"/>
          </p:cNvSpPr>
          <p:nvPr>
            <p:ph type="sldNum" sz="quarter" idx="12"/>
          </p:nvPr>
        </p:nvSpPr>
        <p:spPr/>
        <p:txBody>
          <a:bodyPr/>
          <a:lstStyle/>
          <a:p>
            <a:fld id="{50234E02-F5D0-49DF-B41B-6C0C7D84A8F2}" type="slidenum">
              <a:rPr lang="en-US" smtClean="0"/>
              <a:t>‹#›</a:t>
            </a:fld>
            <a:endParaRPr lang="en-US"/>
          </a:p>
        </p:txBody>
      </p:sp>
    </p:spTree>
    <p:extLst>
      <p:ext uri="{BB962C8B-B14F-4D97-AF65-F5344CB8AC3E}">
        <p14:creationId xmlns:p14="http://schemas.microsoft.com/office/powerpoint/2010/main" val="13010263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1C516-AA59-1435-19D4-D2DB800DC7C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45DC56-8C0F-CF18-365B-3FA8116B69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C2C066-C36A-98CC-93EC-D7D6BA3C9E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713A56-C620-8ACC-4E58-D5FA363D6F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62A261-084E-0C55-99EB-AA4F3C3AB1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30C09A-86CC-1C05-7140-8C1FAFE98C78}"/>
              </a:ext>
            </a:extLst>
          </p:cNvPr>
          <p:cNvSpPr>
            <a:spLocks noGrp="1"/>
          </p:cNvSpPr>
          <p:nvPr>
            <p:ph type="dt" sz="half" idx="10"/>
          </p:nvPr>
        </p:nvSpPr>
        <p:spPr/>
        <p:txBody>
          <a:bodyPr/>
          <a:lstStyle/>
          <a:p>
            <a:fld id="{CD6EDDE8-6830-4D6E-8DAE-D7B7A4D04B4B}" type="datetimeFigureOut">
              <a:rPr lang="en-US" smtClean="0"/>
              <a:t>2/21/2024</a:t>
            </a:fld>
            <a:endParaRPr lang="en-US"/>
          </a:p>
        </p:txBody>
      </p:sp>
      <p:sp>
        <p:nvSpPr>
          <p:cNvPr id="8" name="Footer Placeholder 7">
            <a:extLst>
              <a:ext uri="{FF2B5EF4-FFF2-40B4-BE49-F238E27FC236}">
                <a16:creationId xmlns:a16="http://schemas.microsoft.com/office/drawing/2014/main" id="{9E52C00C-CECB-01A7-80E6-C361163E85C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814A68-E9BA-018F-6259-1B2938308033}"/>
              </a:ext>
            </a:extLst>
          </p:cNvPr>
          <p:cNvSpPr>
            <a:spLocks noGrp="1"/>
          </p:cNvSpPr>
          <p:nvPr>
            <p:ph type="sldNum" sz="quarter" idx="12"/>
          </p:nvPr>
        </p:nvSpPr>
        <p:spPr/>
        <p:txBody>
          <a:bodyPr/>
          <a:lstStyle/>
          <a:p>
            <a:fld id="{50234E02-F5D0-49DF-B41B-6C0C7D84A8F2}" type="slidenum">
              <a:rPr lang="en-US" smtClean="0"/>
              <a:t>‹#›</a:t>
            </a:fld>
            <a:endParaRPr lang="en-US"/>
          </a:p>
        </p:txBody>
      </p:sp>
    </p:spTree>
    <p:extLst>
      <p:ext uri="{BB962C8B-B14F-4D97-AF65-F5344CB8AC3E}">
        <p14:creationId xmlns:p14="http://schemas.microsoft.com/office/powerpoint/2010/main" val="26574124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0AAFB-BF6B-F5A2-8DDA-877D5E18D7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7840E8C-2959-BD27-BFE8-A5E4F7EA74C8}"/>
              </a:ext>
            </a:extLst>
          </p:cNvPr>
          <p:cNvSpPr>
            <a:spLocks noGrp="1"/>
          </p:cNvSpPr>
          <p:nvPr>
            <p:ph type="dt" sz="half" idx="10"/>
          </p:nvPr>
        </p:nvSpPr>
        <p:spPr/>
        <p:txBody>
          <a:bodyPr/>
          <a:lstStyle/>
          <a:p>
            <a:fld id="{CD6EDDE8-6830-4D6E-8DAE-D7B7A4D04B4B}" type="datetimeFigureOut">
              <a:rPr lang="en-US" smtClean="0"/>
              <a:t>2/21/2024</a:t>
            </a:fld>
            <a:endParaRPr lang="en-US"/>
          </a:p>
        </p:txBody>
      </p:sp>
      <p:sp>
        <p:nvSpPr>
          <p:cNvPr id="4" name="Footer Placeholder 3">
            <a:extLst>
              <a:ext uri="{FF2B5EF4-FFF2-40B4-BE49-F238E27FC236}">
                <a16:creationId xmlns:a16="http://schemas.microsoft.com/office/drawing/2014/main" id="{3FB90B42-989D-7D83-9F83-2614B79084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93E3F7D-8A43-C5CD-ECF1-86A537A6F9D4}"/>
              </a:ext>
            </a:extLst>
          </p:cNvPr>
          <p:cNvSpPr>
            <a:spLocks noGrp="1"/>
          </p:cNvSpPr>
          <p:nvPr>
            <p:ph type="sldNum" sz="quarter" idx="12"/>
          </p:nvPr>
        </p:nvSpPr>
        <p:spPr/>
        <p:txBody>
          <a:bodyPr/>
          <a:lstStyle/>
          <a:p>
            <a:fld id="{50234E02-F5D0-49DF-B41B-6C0C7D84A8F2}" type="slidenum">
              <a:rPr lang="en-US" smtClean="0"/>
              <a:t>‹#›</a:t>
            </a:fld>
            <a:endParaRPr lang="en-US"/>
          </a:p>
        </p:txBody>
      </p:sp>
    </p:spTree>
    <p:extLst>
      <p:ext uri="{BB962C8B-B14F-4D97-AF65-F5344CB8AC3E}">
        <p14:creationId xmlns:p14="http://schemas.microsoft.com/office/powerpoint/2010/main" val="2976528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C4AFA9-E539-074F-B1F2-5E27CC33B546}" type="datetimeFigureOut">
              <a:rPr lang="en-US" smtClean="0"/>
              <a:pPr/>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AF086-F194-9E48-86F1-BA391D100748}" type="slidenum">
              <a:rPr lang="uk-UA" smtClean="0"/>
              <a:pPr/>
              <a:t>‹#›</a:t>
            </a:fld>
            <a:endParaRPr lang="uk-UA"/>
          </a:p>
        </p:txBody>
      </p:sp>
    </p:spTree>
    <p:extLst>
      <p:ext uri="{BB962C8B-B14F-4D97-AF65-F5344CB8AC3E}">
        <p14:creationId xmlns:p14="http://schemas.microsoft.com/office/powerpoint/2010/main" val="11581680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702BA4-8E0D-2C6B-F7E9-12E5C04B137C}"/>
              </a:ext>
            </a:extLst>
          </p:cNvPr>
          <p:cNvSpPr>
            <a:spLocks noGrp="1"/>
          </p:cNvSpPr>
          <p:nvPr>
            <p:ph type="dt" sz="half" idx="10"/>
          </p:nvPr>
        </p:nvSpPr>
        <p:spPr/>
        <p:txBody>
          <a:bodyPr/>
          <a:lstStyle/>
          <a:p>
            <a:fld id="{CD6EDDE8-6830-4D6E-8DAE-D7B7A4D04B4B}" type="datetimeFigureOut">
              <a:rPr lang="en-US" smtClean="0"/>
              <a:t>2/21/2024</a:t>
            </a:fld>
            <a:endParaRPr lang="en-US"/>
          </a:p>
        </p:txBody>
      </p:sp>
      <p:sp>
        <p:nvSpPr>
          <p:cNvPr id="3" name="Footer Placeholder 2">
            <a:extLst>
              <a:ext uri="{FF2B5EF4-FFF2-40B4-BE49-F238E27FC236}">
                <a16:creationId xmlns:a16="http://schemas.microsoft.com/office/drawing/2014/main" id="{1141777F-CC14-634D-B219-DBF0F116F3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AE0409-96C3-6145-DCD3-994904A7FEB5}"/>
              </a:ext>
            </a:extLst>
          </p:cNvPr>
          <p:cNvSpPr>
            <a:spLocks noGrp="1"/>
          </p:cNvSpPr>
          <p:nvPr>
            <p:ph type="sldNum" sz="quarter" idx="12"/>
          </p:nvPr>
        </p:nvSpPr>
        <p:spPr/>
        <p:txBody>
          <a:bodyPr/>
          <a:lstStyle/>
          <a:p>
            <a:fld id="{50234E02-F5D0-49DF-B41B-6C0C7D84A8F2}" type="slidenum">
              <a:rPr lang="en-US" smtClean="0"/>
              <a:t>‹#›</a:t>
            </a:fld>
            <a:endParaRPr lang="en-US"/>
          </a:p>
        </p:txBody>
      </p:sp>
    </p:spTree>
    <p:extLst>
      <p:ext uri="{BB962C8B-B14F-4D97-AF65-F5344CB8AC3E}">
        <p14:creationId xmlns:p14="http://schemas.microsoft.com/office/powerpoint/2010/main" val="21217087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DFEA8-DE6A-FAB7-6540-5C48BD1ECC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C4E50BB-3A20-B397-2746-8C2656E53D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CED290-7025-9547-6A0E-06299B6B9F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426834-3398-3CA8-0219-4B6F97BCE37D}"/>
              </a:ext>
            </a:extLst>
          </p:cNvPr>
          <p:cNvSpPr>
            <a:spLocks noGrp="1"/>
          </p:cNvSpPr>
          <p:nvPr>
            <p:ph type="dt" sz="half" idx="10"/>
          </p:nvPr>
        </p:nvSpPr>
        <p:spPr/>
        <p:txBody>
          <a:bodyPr/>
          <a:lstStyle/>
          <a:p>
            <a:fld id="{CD6EDDE8-6830-4D6E-8DAE-D7B7A4D04B4B}" type="datetimeFigureOut">
              <a:rPr lang="en-US" smtClean="0"/>
              <a:t>2/21/2024</a:t>
            </a:fld>
            <a:endParaRPr lang="en-US"/>
          </a:p>
        </p:txBody>
      </p:sp>
      <p:sp>
        <p:nvSpPr>
          <p:cNvPr id="6" name="Footer Placeholder 5">
            <a:extLst>
              <a:ext uri="{FF2B5EF4-FFF2-40B4-BE49-F238E27FC236}">
                <a16:creationId xmlns:a16="http://schemas.microsoft.com/office/drawing/2014/main" id="{BDE9C329-E096-1928-5CB7-51B0FA9AFD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A7082F-4FDA-4EBF-5C68-BBFEFC48C29B}"/>
              </a:ext>
            </a:extLst>
          </p:cNvPr>
          <p:cNvSpPr>
            <a:spLocks noGrp="1"/>
          </p:cNvSpPr>
          <p:nvPr>
            <p:ph type="sldNum" sz="quarter" idx="12"/>
          </p:nvPr>
        </p:nvSpPr>
        <p:spPr/>
        <p:txBody>
          <a:bodyPr/>
          <a:lstStyle/>
          <a:p>
            <a:fld id="{50234E02-F5D0-49DF-B41B-6C0C7D84A8F2}" type="slidenum">
              <a:rPr lang="en-US" smtClean="0"/>
              <a:t>‹#›</a:t>
            </a:fld>
            <a:endParaRPr lang="en-US"/>
          </a:p>
        </p:txBody>
      </p:sp>
    </p:spTree>
    <p:extLst>
      <p:ext uri="{BB962C8B-B14F-4D97-AF65-F5344CB8AC3E}">
        <p14:creationId xmlns:p14="http://schemas.microsoft.com/office/powerpoint/2010/main" val="24421860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A3E66-4CF4-07DD-8D56-55EA3C8BCC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E8DFA57-1108-4BF3-21BD-5C54336DB4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29AAB90-6134-5E6A-6222-ED156F0274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CF34EC-BA0E-2885-B446-80C9D9D26EDE}"/>
              </a:ext>
            </a:extLst>
          </p:cNvPr>
          <p:cNvSpPr>
            <a:spLocks noGrp="1"/>
          </p:cNvSpPr>
          <p:nvPr>
            <p:ph type="dt" sz="half" idx="10"/>
          </p:nvPr>
        </p:nvSpPr>
        <p:spPr/>
        <p:txBody>
          <a:bodyPr/>
          <a:lstStyle/>
          <a:p>
            <a:fld id="{CD6EDDE8-6830-4D6E-8DAE-D7B7A4D04B4B}" type="datetimeFigureOut">
              <a:rPr lang="en-US" smtClean="0"/>
              <a:t>2/21/2024</a:t>
            </a:fld>
            <a:endParaRPr lang="en-US"/>
          </a:p>
        </p:txBody>
      </p:sp>
      <p:sp>
        <p:nvSpPr>
          <p:cNvPr id="6" name="Footer Placeholder 5">
            <a:extLst>
              <a:ext uri="{FF2B5EF4-FFF2-40B4-BE49-F238E27FC236}">
                <a16:creationId xmlns:a16="http://schemas.microsoft.com/office/drawing/2014/main" id="{E72A2D6C-E81C-B8BB-0E7D-719DD95993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553D86-D3A3-B8B9-DB96-ABBDE728236A}"/>
              </a:ext>
            </a:extLst>
          </p:cNvPr>
          <p:cNvSpPr>
            <a:spLocks noGrp="1"/>
          </p:cNvSpPr>
          <p:nvPr>
            <p:ph type="sldNum" sz="quarter" idx="12"/>
          </p:nvPr>
        </p:nvSpPr>
        <p:spPr/>
        <p:txBody>
          <a:bodyPr/>
          <a:lstStyle/>
          <a:p>
            <a:fld id="{50234E02-F5D0-49DF-B41B-6C0C7D84A8F2}" type="slidenum">
              <a:rPr lang="en-US" smtClean="0"/>
              <a:t>‹#›</a:t>
            </a:fld>
            <a:endParaRPr lang="en-US"/>
          </a:p>
        </p:txBody>
      </p:sp>
    </p:spTree>
    <p:extLst>
      <p:ext uri="{BB962C8B-B14F-4D97-AF65-F5344CB8AC3E}">
        <p14:creationId xmlns:p14="http://schemas.microsoft.com/office/powerpoint/2010/main" val="25361608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8B36D-CA76-0B3A-35C9-E9D2C8B0A2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5E17FF7-79FD-D744-4B60-6EF987DCB2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52EBB5-CAC2-580A-6F09-9BB2E0EDB1AD}"/>
              </a:ext>
            </a:extLst>
          </p:cNvPr>
          <p:cNvSpPr>
            <a:spLocks noGrp="1"/>
          </p:cNvSpPr>
          <p:nvPr>
            <p:ph type="dt" sz="half" idx="10"/>
          </p:nvPr>
        </p:nvSpPr>
        <p:spPr/>
        <p:txBody>
          <a:bodyPr/>
          <a:lstStyle/>
          <a:p>
            <a:fld id="{CD6EDDE8-6830-4D6E-8DAE-D7B7A4D04B4B}" type="datetimeFigureOut">
              <a:rPr lang="en-US" smtClean="0"/>
              <a:t>2/21/2024</a:t>
            </a:fld>
            <a:endParaRPr lang="en-US"/>
          </a:p>
        </p:txBody>
      </p:sp>
      <p:sp>
        <p:nvSpPr>
          <p:cNvPr id="5" name="Footer Placeholder 4">
            <a:extLst>
              <a:ext uri="{FF2B5EF4-FFF2-40B4-BE49-F238E27FC236}">
                <a16:creationId xmlns:a16="http://schemas.microsoft.com/office/drawing/2014/main" id="{03F59D5E-4CE8-1DDC-6E6C-A1A5734C63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AD86D4-CE0B-12B1-2B35-195B252D21B4}"/>
              </a:ext>
            </a:extLst>
          </p:cNvPr>
          <p:cNvSpPr>
            <a:spLocks noGrp="1"/>
          </p:cNvSpPr>
          <p:nvPr>
            <p:ph type="sldNum" sz="quarter" idx="12"/>
          </p:nvPr>
        </p:nvSpPr>
        <p:spPr/>
        <p:txBody>
          <a:bodyPr/>
          <a:lstStyle/>
          <a:p>
            <a:fld id="{50234E02-F5D0-49DF-B41B-6C0C7D84A8F2}" type="slidenum">
              <a:rPr lang="en-US" smtClean="0"/>
              <a:t>‹#›</a:t>
            </a:fld>
            <a:endParaRPr lang="en-US"/>
          </a:p>
        </p:txBody>
      </p:sp>
    </p:spTree>
    <p:extLst>
      <p:ext uri="{BB962C8B-B14F-4D97-AF65-F5344CB8AC3E}">
        <p14:creationId xmlns:p14="http://schemas.microsoft.com/office/powerpoint/2010/main" val="6097069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5B591C-3BA3-3A7A-3EF9-64F73F1CB8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03B03B-0415-0661-030E-C9BE081317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5C1EB1-F8B2-2DD0-28CF-A11FCF2EFD53}"/>
              </a:ext>
            </a:extLst>
          </p:cNvPr>
          <p:cNvSpPr>
            <a:spLocks noGrp="1"/>
          </p:cNvSpPr>
          <p:nvPr>
            <p:ph type="dt" sz="half" idx="10"/>
          </p:nvPr>
        </p:nvSpPr>
        <p:spPr/>
        <p:txBody>
          <a:bodyPr/>
          <a:lstStyle/>
          <a:p>
            <a:fld id="{CD6EDDE8-6830-4D6E-8DAE-D7B7A4D04B4B}" type="datetimeFigureOut">
              <a:rPr lang="en-US" smtClean="0"/>
              <a:t>2/21/2024</a:t>
            </a:fld>
            <a:endParaRPr lang="en-US"/>
          </a:p>
        </p:txBody>
      </p:sp>
      <p:sp>
        <p:nvSpPr>
          <p:cNvPr id="5" name="Footer Placeholder 4">
            <a:extLst>
              <a:ext uri="{FF2B5EF4-FFF2-40B4-BE49-F238E27FC236}">
                <a16:creationId xmlns:a16="http://schemas.microsoft.com/office/drawing/2014/main" id="{D4E34563-02F2-ADF2-42D4-B0396AE621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4C70F5-D608-624C-B123-D13E66DA83BA}"/>
              </a:ext>
            </a:extLst>
          </p:cNvPr>
          <p:cNvSpPr>
            <a:spLocks noGrp="1"/>
          </p:cNvSpPr>
          <p:nvPr>
            <p:ph type="sldNum" sz="quarter" idx="12"/>
          </p:nvPr>
        </p:nvSpPr>
        <p:spPr/>
        <p:txBody>
          <a:bodyPr/>
          <a:lstStyle/>
          <a:p>
            <a:fld id="{50234E02-F5D0-49DF-B41B-6C0C7D84A8F2}" type="slidenum">
              <a:rPr lang="en-US" smtClean="0"/>
              <a:t>‹#›</a:t>
            </a:fld>
            <a:endParaRPr lang="en-US"/>
          </a:p>
        </p:txBody>
      </p:sp>
    </p:spTree>
    <p:extLst>
      <p:ext uri="{BB962C8B-B14F-4D97-AF65-F5344CB8AC3E}">
        <p14:creationId xmlns:p14="http://schemas.microsoft.com/office/powerpoint/2010/main" val="31461495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83775" y="2165008"/>
            <a:ext cx="10515600" cy="4052296"/>
          </a:xfrm>
        </p:spPr>
        <p:txBody>
          <a:bodyPr/>
          <a:lstStyle>
            <a:lvl1pPr marL="0" marR="0" indent="0" algn="l" defTabSz="914400" rtl="0" eaLnBrk="1" fontAlgn="auto" latinLnBrk="0" hangingPunct="1">
              <a:lnSpc>
                <a:spcPct val="90000"/>
              </a:lnSpc>
              <a:spcBef>
                <a:spcPts val="1000"/>
              </a:spcBef>
              <a:spcAft>
                <a:spcPts val="0"/>
              </a:spcAft>
              <a:buClr>
                <a:schemeClr val="accent1"/>
              </a:buClr>
              <a:buSzTx/>
              <a:buFontTx/>
              <a:buNone/>
              <a:tabLst/>
              <a:defRPr sz="2000" b="0" i="0" u="none" spc="0" baseline="0">
                <a:solidFill>
                  <a:schemeClr val="tx1"/>
                </a:solidFill>
                <a:uFill>
                  <a:solidFill>
                    <a:schemeClr val="accent4"/>
                  </a:solidFill>
                </a:uFill>
                <a:latin typeface="Calibri Light" charset="0"/>
                <a:ea typeface="Calibri Light" charset="0"/>
                <a:cs typeface="Calibri Light" charset="0"/>
              </a:defRPr>
            </a:lvl1pPr>
            <a:lvl2pPr>
              <a:buSzPct val="100000"/>
              <a:buFont typeface="Wingdings" pitchFamily="2" charset="2"/>
              <a:buChar char="§"/>
              <a:defRPr sz="2000">
                <a:solidFill>
                  <a:schemeClr val="tx1"/>
                </a:solidFill>
                <a:latin typeface="+mj-lt"/>
              </a:defRPr>
            </a:lvl2pPr>
            <a:lvl3pPr>
              <a:defRPr sz="2000">
                <a:latin typeface="+mj-lt"/>
              </a:defRPr>
            </a:lvl3pPr>
            <a:lvl4pPr marL="1149350" marR="0" indent="-231775" algn="l" defTabSz="914400" rtl="0" eaLnBrk="1" fontAlgn="auto" latinLnBrk="0" hangingPunct="1">
              <a:lnSpc>
                <a:spcPct val="90000"/>
              </a:lnSpc>
              <a:spcBef>
                <a:spcPts val="500"/>
              </a:spcBef>
              <a:spcAft>
                <a:spcPts val="0"/>
              </a:spcAft>
              <a:buClr>
                <a:schemeClr val="accent1"/>
              </a:buClr>
              <a:buSzTx/>
              <a:buFont typeface="Wingdings" charset="2"/>
              <a:buChar char="§"/>
              <a:tabLst/>
              <a:defRPr sz="2000">
                <a:latin typeface="+mj-lt"/>
              </a:defRPr>
            </a:lvl4pPr>
            <a:lvl5pPr>
              <a:defRPr sz="2000">
                <a:latin typeface="+mj-lt"/>
              </a:defRPr>
            </a:lvl5pPr>
          </a:lstStyle>
          <a:p>
            <a:pPr marL="0" marR="0" lvl="0" indent="0" algn="l" defTabSz="914400" rtl="0" eaLnBrk="1" fontAlgn="auto" latinLnBrk="0" hangingPunct="1">
              <a:lnSpc>
                <a:spcPct val="90000"/>
              </a:lnSpc>
              <a:spcBef>
                <a:spcPts val="1000"/>
              </a:spcBef>
              <a:spcAft>
                <a:spcPts val="0"/>
              </a:spcAft>
              <a:buClr>
                <a:schemeClr val="accent1"/>
              </a:buClr>
              <a:buSzTx/>
              <a:buFontTx/>
              <a:buNone/>
              <a:tabLst/>
              <a:defRPr/>
            </a:pPr>
            <a:r>
              <a:rPr lang="en-US" sz="2000" dirty="0">
                <a:latin typeface="Calibri Light" charset="0"/>
                <a:ea typeface="Calibri Light" charset="0"/>
                <a:cs typeface="Calibri Light" charset="0"/>
              </a:rPr>
              <a:t>We will consistently act in the collective best interest on purchasers and coalition members while being candid, transparent and, at times, disruptive in our efforts to improve health and healthcare across America</a:t>
            </a:r>
            <a:endParaRPr lang="en-US" dirty="0"/>
          </a:p>
          <a:p>
            <a:pPr lvl="1"/>
            <a:r>
              <a:rPr lang="en-US" dirty="0"/>
              <a:t>First level–Normal case, Calibri Light, 20 pt.</a:t>
            </a:r>
          </a:p>
          <a:p>
            <a:pPr lvl="1">
              <a:buSzPct val="100000"/>
              <a:buFont typeface="Wingdings" pitchFamily="2" charset="2"/>
              <a:buChar char="§"/>
            </a:pPr>
            <a:r>
              <a:rPr lang="en-US" dirty="0">
                <a:latin typeface="Calibri Light" charset="0"/>
                <a:ea typeface="Calibri Light" charset="0"/>
                <a:cs typeface="Calibri Light" charset="0"/>
              </a:rPr>
              <a:t>Approximately across the U.S., serving nearly every major metropolitan area and multiple primarily rural states</a:t>
            </a:r>
          </a:p>
          <a:p>
            <a:pPr marL="1149350" marR="0" lvl="3" indent="-231775" algn="l" defTabSz="914400" rtl="0" eaLnBrk="1" fontAlgn="auto" latinLnBrk="0" hangingPunct="1">
              <a:lnSpc>
                <a:spcPct val="90000"/>
              </a:lnSpc>
              <a:spcBef>
                <a:spcPts val="500"/>
              </a:spcBef>
              <a:spcAft>
                <a:spcPts val="0"/>
              </a:spcAft>
              <a:buClr>
                <a:schemeClr val="accent1"/>
              </a:buClr>
              <a:buSzTx/>
              <a:buFont typeface="Wingdings" charset="2"/>
              <a:buChar char="§"/>
              <a:tabLst/>
              <a:defRPr/>
            </a:pPr>
            <a:r>
              <a:rPr lang="en-US" sz="2000" dirty="0">
                <a:latin typeface="Calibri Light" charset="0"/>
                <a:ea typeface="Calibri Light" charset="0"/>
                <a:cs typeface="Calibri Light" charset="0"/>
              </a:rPr>
              <a:t>Driving innovation, health and value for organizations and communities across the country</a:t>
            </a:r>
          </a:p>
          <a:p>
            <a:pPr marL="1149350" marR="0" lvl="3" indent="-231775" algn="l" defTabSz="914400" rtl="0" eaLnBrk="1" fontAlgn="auto" latinLnBrk="0" hangingPunct="1">
              <a:lnSpc>
                <a:spcPct val="90000"/>
              </a:lnSpc>
              <a:spcBef>
                <a:spcPts val="500"/>
              </a:spcBef>
              <a:spcAft>
                <a:spcPts val="0"/>
              </a:spcAft>
              <a:buClr>
                <a:schemeClr val="accent1"/>
              </a:buClr>
              <a:buSzTx/>
              <a:buFont typeface="Wingdings" charset="2"/>
              <a:buChar char="§"/>
              <a:tabLst/>
              <a:defRPr/>
            </a:pPr>
            <a:r>
              <a:rPr lang="en-US" sz="2000" dirty="0">
                <a:latin typeface="Calibri Light" charset="0"/>
                <a:ea typeface="Calibri Light" charset="0"/>
                <a:cs typeface="Calibri Light" charset="0"/>
              </a:rPr>
              <a:t>To be a recognized force in leading constructive and collaborative change that enables higher value in the healthcare marketplace</a:t>
            </a:r>
          </a:p>
        </p:txBody>
      </p:sp>
      <p:sp>
        <p:nvSpPr>
          <p:cNvPr id="21" name="Content Placeholder 20"/>
          <p:cNvSpPr>
            <a:spLocks noGrp="1"/>
          </p:cNvSpPr>
          <p:nvPr>
            <p:ph sz="quarter" idx="12" hasCustomPrompt="1"/>
          </p:nvPr>
        </p:nvSpPr>
        <p:spPr>
          <a:xfrm>
            <a:off x="783167" y="1720851"/>
            <a:ext cx="10515600" cy="444500"/>
          </a:xfr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24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a:solidFill>
                  <a:schemeClr val="accent1"/>
                </a:solidFill>
                <a:latin typeface="Calibri" charset="0"/>
                <a:ea typeface="Calibri" charset="0"/>
                <a:cs typeface="Calibri" charset="0"/>
              </a:rPr>
              <a:t>HEADER ONE–ALL CAPS, CALIBRI REG, 18 pt.</a:t>
            </a:r>
          </a:p>
        </p:txBody>
      </p:sp>
      <p:sp>
        <p:nvSpPr>
          <p:cNvPr id="14" name="Content Placeholder 13"/>
          <p:cNvSpPr>
            <a:spLocks noGrp="1"/>
          </p:cNvSpPr>
          <p:nvPr>
            <p:ph sz="quarter" idx="13" hasCustomPrompt="1"/>
          </p:nvPr>
        </p:nvSpPr>
        <p:spPr>
          <a:xfrm>
            <a:off x="783167" y="844550"/>
            <a:ext cx="10515600" cy="776288"/>
          </a:xfrm>
        </p:spPr>
        <p:txBody>
          <a:bodyPr>
            <a:normAutofit/>
          </a:bodyPr>
          <a:lstStyle>
            <a:lvl1pPr marL="0" indent="0">
              <a:buFontTx/>
              <a:buNone/>
              <a:defRPr sz="3200" b="0" baseline="0">
                <a:solidFill>
                  <a:schemeClr val="bg2"/>
                </a:solidFill>
              </a:defRPr>
            </a:lvl1pPr>
          </a:lstStyle>
          <a:p>
            <a:pPr lvl="0"/>
            <a:r>
              <a:rPr lang="en-US" dirty="0"/>
              <a:t>Page One Header — Calibri 32</a:t>
            </a:r>
          </a:p>
        </p:txBody>
      </p:sp>
      <p:sp>
        <p:nvSpPr>
          <p:cNvPr id="8" name="Rectangle 7">
            <a:extLst>
              <a:ext uri="{FF2B5EF4-FFF2-40B4-BE49-F238E27FC236}">
                <a16:creationId xmlns:a16="http://schemas.microsoft.com/office/drawing/2014/main" id="{CF149B8D-B0E4-1D49-9076-0C008DF6DA46}"/>
              </a:ext>
            </a:extLst>
          </p:cNvPr>
          <p:cNvSpPr/>
          <p:nvPr userDrawn="1"/>
        </p:nvSpPr>
        <p:spPr>
          <a:xfrm>
            <a:off x="0" y="0"/>
            <a:ext cx="12192000" cy="396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a:extLst>
              <a:ext uri="{FF2B5EF4-FFF2-40B4-BE49-F238E27FC236}">
                <a16:creationId xmlns:a16="http://schemas.microsoft.com/office/drawing/2014/main" id="{0C7386C6-C382-6C43-9B6F-A9C01445056A}"/>
              </a:ext>
            </a:extLst>
          </p:cNvPr>
          <p:cNvSpPr/>
          <p:nvPr userDrawn="1"/>
        </p:nvSpPr>
        <p:spPr>
          <a:xfrm>
            <a:off x="-3" y="396243"/>
            <a:ext cx="12192000" cy="9237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 name="Picture 9" descr="Text&#10;&#10;Description automatically generated">
            <a:extLst>
              <a:ext uri="{FF2B5EF4-FFF2-40B4-BE49-F238E27FC236}">
                <a16:creationId xmlns:a16="http://schemas.microsoft.com/office/drawing/2014/main" id="{D1ADBB44-CA8D-403D-B4D9-504C53B2AD0B}"/>
              </a:ext>
            </a:extLst>
          </p:cNvPr>
          <p:cNvPicPr>
            <a:picLocks noChangeAspect="1"/>
          </p:cNvPicPr>
          <p:nvPr userDrawn="1"/>
        </p:nvPicPr>
        <p:blipFill>
          <a:blip r:embed="rId2"/>
          <a:stretch>
            <a:fillRect/>
          </a:stretch>
        </p:blipFill>
        <p:spPr>
          <a:xfrm>
            <a:off x="783167" y="5850184"/>
            <a:ext cx="3214566" cy="733554"/>
          </a:xfrm>
          <a:prstGeom prst="rect">
            <a:avLst/>
          </a:prstGeom>
        </p:spPr>
      </p:pic>
    </p:spTree>
    <p:extLst>
      <p:ext uri="{BB962C8B-B14F-4D97-AF65-F5344CB8AC3E}">
        <p14:creationId xmlns:p14="http://schemas.microsoft.com/office/powerpoint/2010/main" val="31263672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34BF8-10AF-1C8F-BF96-60F65DF1EC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5E6E5F-A306-5E9A-7343-13BF1FFEA8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4E75849-6222-A564-84D1-ECF45B30B8FA}"/>
              </a:ext>
            </a:extLst>
          </p:cNvPr>
          <p:cNvSpPr>
            <a:spLocks noGrp="1"/>
          </p:cNvSpPr>
          <p:nvPr>
            <p:ph type="dt" sz="half" idx="10"/>
          </p:nvPr>
        </p:nvSpPr>
        <p:spPr/>
        <p:txBody>
          <a:bodyPr/>
          <a:lstStyle/>
          <a:p>
            <a:fld id="{79BB6C7A-B9EE-44A0-A2B7-5EC9E36A4C69}" type="datetimeFigureOut">
              <a:rPr lang="en-US" smtClean="0"/>
              <a:t>2/21/2024</a:t>
            </a:fld>
            <a:endParaRPr lang="en-US"/>
          </a:p>
        </p:txBody>
      </p:sp>
      <p:sp>
        <p:nvSpPr>
          <p:cNvPr id="5" name="Footer Placeholder 4">
            <a:extLst>
              <a:ext uri="{FF2B5EF4-FFF2-40B4-BE49-F238E27FC236}">
                <a16:creationId xmlns:a16="http://schemas.microsoft.com/office/drawing/2014/main" id="{99DE1526-3F36-B9D7-EBD7-7555D09967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BA39FB-43AA-D7D8-7A1B-5448FB6354A3}"/>
              </a:ext>
            </a:extLst>
          </p:cNvPr>
          <p:cNvSpPr>
            <a:spLocks noGrp="1"/>
          </p:cNvSpPr>
          <p:nvPr>
            <p:ph type="sldNum" sz="quarter" idx="12"/>
          </p:nvPr>
        </p:nvSpPr>
        <p:spPr/>
        <p:txBody>
          <a:bodyPr/>
          <a:lstStyle/>
          <a:p>
            <a:fld id="{F2FD0185-758E-465D-99F1-31E4E73E8F32}" type="slidenum">
              <a:rPr lang="en-US" smtClean="0"/>
              <a:t>‹#›</a:t>
            </a:fld>
            <a:endParaRPr lang="en-US"/>
          </a:p>
        </p:txBody>
      </p:sp>
    </p:spTree>
    <p:extLst>
      <p:ext uri="{BB962C8B-B14F-4D97-AF65-F5344CB8AC3E}">
        <p14:creationId xmlns:p14="http://schemas.microsoft.com/office/powerpoint/2010/main" val="8236029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39E6F-C259-174B-148A-6ECCBEE6FE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12DADF-718F-F8F4-FE57-B01E29C51A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74216D-7CC0-33C6-1604-34851A84ABA2}"/>
              </a:ext>
            </a:extLst>
          </p:cNvPr>
          <p:cNvSpPr>
            <a:spLocks noGrp="1"/>
          </p:cNvSpPr>
          <p:nvPr>
            <p:ph type="dt" sz="half" idx="10"/>
          </p:nvPr>
        </p:nvSpPr>
        <p:spPr/>
        <p:txBody>
          <a:bodyPr/>
          <a:lstStyle/>
          <a:p>
            <a:fld id="{79BB6C7A-B9EE-44A0-A2B7-5EC9E36A4C69}" type="datetimeFigureOut">
              <a:rPr lang="en-US" smtClean="0"/>
              <a:t>2/21/2024</a:t>
            </a:fld>
            <a:endParaRPr lang="en-US"/>
          </a:p>
        </p:txBody>
      </p:sp>
      <p:sp>
        <p:nvSpPr>
          <p:cNvPr id="5" name="Footer Placeholder 4">
            <a:extLst>
              <a:ext uri="{FF2B5EF4-FFF2-40B4-BE49-F238E27FC236}">
                <a16:creationId xmlns:a16="http://schemas.microsoft.com/office/drawing/2014/main" id="{C18A39E2-8446-CDC8-AEE5-B857084E7F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92B8B8-58F1-EA70-563F-22AE70F4582B}"/>
              </a:ext>
            </a:extLst>
          </p:cNvPr>
          <p:cNvSpPr>
            <a:spLocks noGrp="1"/>
          </p:cNvSpPr>
          <p:nvPr>
            <p:ph type="sldNum" sz="quarter" idx="12"/>
          </p:nvPr>
        </p:nvSpPr>
        <p:spPr/>
        <p:txBody>
          <a:bodyPr/>
          <a:lstStyle/>
          <a:p>
            <a:fld id="{F2FD0185-758E-465D-99F1-31E4E73E8F32}" type="slidenum">
              <a:rPr lang="en-US" smtClean="0"/>
              <a:t>‹#›</a:t>
            </a:fld>
            <a:endParaRPr lang="en-US"/>
          </a:p>
        </p:txBody>
      </p:sp>
    </p:spTree>
    <p:extLst>
      <p:ext uri="{BB962C8B-B14F-4D97-AF65-F5344CB8AC3E}">
        <p14:creationId xmlns:p14="http://schemas.microsoft.com/office/powerpoint/2010/main" val="38101804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CC718-127A-9B9A-39AE-E6476CEFE6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2D3D726-5CB5-72EB-C20A-33ABCD4D9DA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1FD608-BCD2-C47E-602C-BB91776A44E0}"/>
              </a:ext>
            </a:extLst>
          </p:cNvPr>
          <p:cNvSpPr>
            <a:spLocks noGrp="1"/>
          </p:cNvSpPr>
          <p:nvPr>
            <p:ph type="dt" sz="half" idx="10"/>
          </p:nvPr>
        </p:nvSpPr>
        <p:spPr/>
        <p:txBody>
          <a:bodyPr/>
          <a:lstStyle/>
          <a:p>
            <a:fld id="{79BB6C7A-B9EE-44A0-A2B7-5EC9E36A4C69}" type="datetimeFigureOut">
              <a:rPr lang="en-US" smtClean="0"/>
              <a:t>2/21/2024</a:t>
            </a:fld>
            <a:endParaRPr lang="en-US"/>
          </a:p>
        </p:txBody>
      </p:sp>
      <p:sp>
        <p:nvSpPr>
          <p:cNvPr id="5" name="Footer Placeholder 4">
            <a:extLst>
              <a:ext uri="{FF2B5EF4-FFF2-40B4-BE49-F238E27FC236}">
                <a16:creationId xmlns:a16="http://schemas.microsoft.com/office/drawing/2014/main" id="{38F2870B-31B5-772A-D406-EAC1AAC38F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2AC398-9D1B-7D79-3861-8D9B838B05F6}"/>
              </a:ext>
            </a:extLst>
          </p:cNvPr>
          <p:cNvSpPr>
            <a:spLocks noGrp="1"/>
          </p:cNvSpPr>
          <p:nvPr>
            <p:ph type="sldNum" sz="quarter" idx="12"/>
          </p:nvPr>
        </p:nvSpPr>
        <p:spPr/>
        <p:txBody>
          <a:bodyPr/>
          <a:lstStyle/>
          <a:p>
            <a:fld id="{F2FD0185-758E-465D-99F1-31E4E73E8F32}" type="slidenum">
              <a:rPr lang="en-US" smtClean="0"/>
              <a:t>‹#›</a:t>
            </a:fld>
            <a:endParaRPr lang="en-US"/>
          </a:p>
        </p:txBody>
      </p:sp>
    </p:spTree>
    <p:extLst>
      <p:ext uri="{BB962C8B-B14F-4D97-AF65-F5344CB8AC3E}">
        <p14:creationId xmlns:p14="http://schemas.microsoft.com/office/powerpoint/2010/main" val="36195801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8812E-3634-4743-94BA-73E911D7A9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1E7485-C05D-81F5-9A18-50C6B23A0B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05FAA5-580D-2F4F-9382-147848AA24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A92FD79-A501-BA96-4DC0-04B0DB2CB170}"/>
              </a:ext>
            </a:extLst>
          </p:cNvPr>
          <p:cNvSpPr>
            <a:spLocks noGrp="1"/>
          </p:cNvSpPr>
          <p:nvPr>
            <p:ph type="dt" sz="half" idx="10"/>
          </p:nvPr>
        </p:nvSpPr>
        <p:spPr/>
        <p:txBody>
          <a:bodyPr/>
          <a:lstStyle/>
          <a:p>
            <a:fld id="{79BB6C7A-B9EE-44A0-A2B7-5EC9E36A4C69}" type="datetimeFigureOut">
              <a:rPr lang="en-US" smtClean="0"/>
              <a:t>2/21/2024</a:t>
            </a:fld>
            <a:endParaRPr lang="en-US"/>
          </a:p>
        </p:txBody>
      </p:sp>
      <p:sp>
        <p:nvSpPr>
          <p:cNvPr id="6" name="Footer Placeholder 5">
            <a:extLst>
              <a:ext uri="{FF2B5EF4-FFF2-40B4-BE49-F238E27FC236}">
                <a16:creationId xmlns:a16="http://schemas.microsoft.com/office/drawing/2014/main" id="{F36AB82C-117D-3EF7-7680-B570CDE988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DE0B19-1357-F5FD-4D67-B870D12D4FFE}"/>
              </a:ext>
            </a:extLst>
          </p:cNvPr>
          <p:cNvSpPr>
            <a:spLocks noGrp="1"/>
          </p:cNvSpPr>
          <p:nvPr>
            <p:ph type="sldNum" sz="quarter" idx="12"/>
          </p:nvPr>
        </p:nvSpPr>
        <p:spPr/>
        <p:txBody>
          <a:bodyPr/>
          <a:lstStyle/>
          <a:p>
            <a:fld id="{F2FD0185-758E-465D-99F1-31E4E73E8F32}" type="slidenum">
              <a:rPr lang="en-US" smtClean="0"/>
              <a:t>‹#›</a:t>
            </a:fld>
            <a:endParaRPr lang="en-US"/>
          </a:p>
        </p:txBody>
      </p:sp>
    </p:spTree>
    <p:extLst>
      <p:ext uri="{BB962C8B-B14F-4D97-AF65-F5344CB8AC3E}">
        <p14:creationId xmlns:p14="http://schemas.microsoft.com/office/powerpoint/2010/main" val="1289362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C4AFA9-E539-074F-B1F2-5E27CC33B546}"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AF086-F194-9E48-86F1-BA391D100748}" type="slidenum">
              <a:rPr lang="en-US" smtClean="0"/>
              <a:t>‹#›</a:t>
            </a:fld>
            <a:endParaRPr lang="en-US"/>
          </a:p>
        </p:txBody>
      </p:sp>
    </p:spTree>
    <p:extLst>
      <p:ext uri="{BB962C8B-B14F-4D97-AF65-F5344CB8AC3E}">
        <p14:creationId xmlns:p14="http://schemas.microsoft.com/office/powerpoint/2010/main" val="14729484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0FCA6-D946-0CE9-0B10-8D36803DB7F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00AE85E-C6AE-3FE6-1620-E6309FA223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25295C-83B1-D29E-0322-14AF200AA0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DC7D46B-4B53-56C5-FEB5-44AFFE7C4B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F5C864-A0E3-B558-94F2-F144AED925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C186D6-5318-FE83-4FB3-AACD16E4A53C}"/>
              </a:ext>
            </a:extLst>
          </p:cNvPr>
          <p:cNvSpPr>
            <a:spLocks noGrp="1"/>
          </p:cNvSpPr>
          <p:nvPr>
            <p:ph type="dt" sz="half" idx="10"/>
          </p:nvPr>
        </p:nvSpPr>
        <p:spPr/>
        <p:txBody>
          <a:bodyPr/>
          <a:lstStyle/>
          <a:p>
            <a:fld id="{79BB6C7A-B9EE-44A0-A2B7-5EC9E36A4C69}" type="datetimeFigureOut">
              <a:rPr lang="en-US" smtClean="0"/>
              <a:t>2/21/2024</a:t>
            </a:fld>
            <a:endParaRPr lang="en-US"/>
          </a:p>
        </p:txBody>
      </p:sp>
      <p:sp>
        <p:nvSpPr>
          <p:cNvPr id="8" name="Footer Placeholder 7">
            <a:extLst>
              <a:ext uri="{FF2B5EF4-FFF2-40B4-BE49-F238E27FC236}">
                <a16:creationId xmlns:a16="http://schemas.microsoft.com/office/drawing/2014/main" id="{73C3C521-C39D-A4AE-F9CF-6D6A27EF56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626087F-94A4-6D3D-5EAC-1E4929373EF0}"/>
              </a:ext>
            </a:extLst>
          </p:cNvPr>
          <p:cNvSpPr>
            <a:spLocks noGrp="1"/>
          </p:cNvSpPr>
          <p:nvPr>
            <p:ph type="sldNum" sz="quarter" idx="12"/>
          </p:nvPr>
        </p:nvSpPr>
        <p:spPr/>
        <p:txBody>
          <a:bodyPr/>
          <a:lstStyle/>
          <a:p>
            <a:fld id="{F2FD0185-758E-465D-99F1-31E4E73E8F32}" type="slidenum">
              <a:rPr lang="en-US" smtClean="0"/>
              <a:t>‹#›</a:t>
            </a:fld>
            <a:endParaRPr lang="en-US"/>
          </a:p>
        </p:txBody>
      </p:sp>
    </p:spTree>
    <p:extLst>
      <p:ext uri="{BB962C8B-B14F-4D97-AF65-F5344CB8AC3E}">
        <p14:creationId xmlns:p14="http://schemas.microsoft.com/office/powerpoint/2010/main" val="22137593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A4515-C24B-42D1-BE51-0DB1635921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F9B8C2-985E-9F07-054A-F10CB30FDC23}"/>
              </a:ext>
            </a:extLst>
          </p:cNvPr>
          <p:cNvSpPr>
            <a:spLocks noGrp="1"/>
          </p:cNvSpPr>
          <p:nvPr>
            <p:ph type="dt" sz="half" idx="10"/>
          </p:nvPr>
        </p:nvSpPr>
        <p:spPr/>
        <p:txBody>
          <a:bodyPr/>
          <a:lstStyle/>
          <a:p>
            <a:fld id="{79BB6C7A-B9EE-44A0-A2B7-5EC9E36A4C69}" type="datetimeFigureOut">
              <a:rPr lang="en-US" smtClean="0"/>
              <a:t>2/21/2024</a:t>
            </a:fld>
            <a:endParaRPr lang="en-US"/>
          </a:p>
        </p:txBody>
      </p:sp>
      <p:sp>
        <p:nvSpPr>
          <p:cNvPr id="4" name="Footer Placeholder 3">
            <a:extLst>
              <a:ext uri="{FF2B5EF4-FFF2-40B4-BE49-F238E27FC236}">
                <a16:creationId xmlns:a16="http://schemas.microsoft.com/office/drawing/2014/main" id="{F92AB97D-EE42-1CFB-49A7-D3C5E3A6C0A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C6933E9-B908-525B-33E2-8D58E5090151}"/>
              </a:ext>
            </a:extLst>
          </p:cNvPr>
          <p:cNvSpPr>
            <a:spLocks noGrp="1"/>
          </p:cNvSpPr>
          <p:nvPr>
            <p:ph type="sldNum" sz="quarter" idx="12"/>
          </p:nvPr>
        </p:nvSpPr>
        <p:spPr/>
        <p:txBody>
          <a:bodyPr/>
          <a:lstStyle/>
          <a:p>
            <a:fld id="{F2FD0185-758E-465D-99F1-31E4E73E8F32}" type="slidenum">
              <a:rPr lang="en-US" smtClean="0"/>
              <a:t>‹#›</a:t>
            </a:fld>
            <a:endParaRPr lang="en-US"/>
          </a:p>
        </p:txBody>
      </p:sp>
    </p:spTree>
    <p:extLst>
      <p:ext uri="{BB962C8B-B14F-4D97-AF65-F5344CB8AC3E}">
        <p14:creationId xmlns:p14="http://schemas.microsoft.com/office/powerpoint/2010/main" val="33777174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97FCA2-DEF2-E3E0-C3F9-48BC286B6D04}"/>
              </a:ext>
            </a:extLst>
          </p:cNvPr>
          <p:cNvSpPr>
            <a:spLocks noGrp="1"/>
          </p:cNvSpPr>
          <p:nvPr>
            <p:ph type="dt" sz="half" idx="10"/>
          </p:nvPr>
        </p:nvSpPr>
        <p:spPr/>
        <p:txBody>
          <a:bodyPr/>
          <a:lstStyle/>
          <a:p>
            <a:fld id="{79BB6C7A-B9EE-44A0-A2B7-5EC9E36A4C69}" type="datetimeFigureOut">
              <a:rPr lang="en-US" smtClean="0"/>
              <a:t>2/21/2024</a:t>
            </a:fld>
            <a:endParaRPr lang="en-US"/>
          </a:p>
        </p:txBody>
      </p:sp>
      <p:sp>
        <p:nvSpPr>
          <p:cNvPr id="3" name="Footer Placeholder 2">
            <a:extLst>
              <a:ext uri="{FF2B5EF4-FFF2-40B4-BE49-F238E27FC236}">
                <a16:creationId xmlns:a16="http://schemas.microsoft.com/office/drawing/2014/main" id="{06ED8CAE-0094-577F-22ED-4BFDA511DA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A023FC-FB2F-998D-9835-49B7C8FB502D}"/>
              </a:ext>
            </a:extLst>
          </p:cNvPr>
          <p:cNvSpPr>
            <a:spLocks noGrp="1"/>
          </p:cNvSpPr>
          <p:nvPr>
            <p:ph type="sldNum" sz="quarter" idx="12"/>
          </p:nvPr>
        </p:nvSpPr>
        <p:spPr/>
        <p:txBody>
          <a:bodyPr/>
          <a:lstStyle/>
          <a:p>
            <a:fld id="{F2FD0185-758E-465D-99F1-31E4E73E8F32}" type="slidenum">
              <a:rPr lang="en-US" smtClean="0"/>
              <a:t>‹#›</a:t>
            </a:fld>
            <a:endParaRPr lang="en-US"/>
          </a:p>
        </p:txBody>
      </p:sp>
    </p:spTree>
    <p:extLst>
      <p:ext uri="{BB962C8B-B14F-4D97-AF65-F5344CB8AC3E}">
        <p14:creationId xmlns:p14="http://schemas.microsoft.com/office/powerpoint/2010/main" val="8973845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C4713-411A-C087-E558-3B1141F6AD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E567DF7-1707-406E-BF94-C839E4F7AD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8AED9E2-81EE-57DB-E506-433BBF8C08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1EE50A-B515-4D1B-9FF1-8D841EF77DD8}"/>
              </a:ext>
            </a:extLst>
          </p:cNvPr>
          <p:cNvSpPr>
            <a:spLocks noGrp="1"/>
          </p:cNvSpPr>
          <p:nvPr>
            <p:ph type="dt" sz="half" idx="10"/>
          </p:nvPr>
        </p:nvSpPr>
        <p:spPr/>
        <p:txBody>
          <a:bodyPr/>
          <a:lstStyle/>
          <a:p>
            <a:fld id="{79BB6C7A-B9EE-44A0-A2B7-5EC9E36A4C69}" type="datetimeFigureOut">
              <a:rPr lang="en-US" smtClean="0"/>
              <a:t>2/21/2024</a:t>
            </a:fld>
            <a:endParaRPr lang="en-US"/>
          </a:p>
        </p:txBody>
      </p:sp>
      <p:sp>
        <p:nvSpPr>
          <p:cNvPr id="6" name="Footer Placeholder 5">
            <a:extLst>
              <a:ext uri="{FF2B5EF4-FFF2-40B4-BE49-F238E27FC236}">
                <a16:creationId xmlns:a16="http://schemas.microsoft.com/office/drawing/2014/main" id="{11E42D67-A1F1-1ED1-52DA-DC0431CAD9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3ABD2A-823D-D7D6-51BC-5F2D5280197F}"/>
              </a:ext>
            </a:extLst>
          </p:cNvPr>
          <p:cNvSpPr>
            <a:spLocks noGrp="1"/>
          </p:cNvSpPr>
          <p:nvPr>
            <p:ph type="sldNum" sz="quarter" idx="12"/>
          </p:nvPr>
        </p:nvSpPr>
        <p:spPr/>
        <p:txBody>
          <a:bodyPr/>
          <a:lstStyle/>
          <a:p>
            <a:fld id="{F2FD0185-758E-465D-99F1-31E4E73E8F32}" type="slidenum">
              <a:rPr lang="en-US" smtClean="0"/>
              <a:t>‹#›</a:t>
            </a:fld>
            <a:endParaRPr lang="en-US"/>
          </a:p>
        </p:txBody>
      </p:sp>
    </p:spTree>
    <p:extLst>
      <p:ext uri="{BB962C8B-B14F-4D97-AF65-F5344CB8AC3E}">
        <p14:creationId xmlns:p14="http://schemas.microsoft.com/office/powerpoint/2010/main" val="27436898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D57B4-1186-F941-0927-A0133A2200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981471-F26A-4415-D0A3-BD481D465B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8E06923-93BB-60BD-ACD1-0D533C4B38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49AEF4-89ED-1D21-E539-9998FE2B9308}"/>
              </a:ext>
            </a:extLst>
          </p:cNvPr>
          <p:cNvSpPr>
            <a:spLocks noGrp="1"/>
          </p:cNvSpPr>
          <p:nvPr>
            <p:ph type="dt" sz="half" idx="10"/>
          </p:nvPr>
        </p:nvSpPr>
        <p:spPr/>
        <p:txBody>
          <a:bodyPr/>
          <a:lstStyle/>
          <a:p>
            <a:fld id="{79BB6C7A-B9EE-44A0-A2B7-5EC9E36A4C69}" type="datetimeFigureOut">
              <a:rPr lang="en-US" smtClean="0"/>
              <a:t>2/21/2024</a:t>
            </a:fld>
            <a:endParaRPr lang="en-US"/>
          </a:p>
        </p:txBody>
      </p:sp>
      <p:sp>
        <p:nvSpPr>
          <p:cNvPr id="6" name="Footer Placeholder 5">
            <a:extLst>
              <a:ext uri="{FF2B5EF4-FFF2-40B4-BE49-F238E27FC236}">
                <a16:creationId xmlns:a16="http://schemas.microsoft.com/office/drawing/2014/main" id="{B505FD2C-BD66-CED8-54EA-9B1F64C4FF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D2222F-39A5-C41F-2BEB-51DAAD41BAB0}"/>
              </a:ext>
            </a:extLst>
          </p:cNvPr>
          <p:cNvSpPr>
            <a:spLocks noGrp="1"/>
          </p:cNvSpPr>
          <p:nvPr>
            <p:ph type="sldNum" sz="quarter" idx="12"/>
          </p:nvPr>
        </p:nvSpPr>
        <p:spPr/>
        <p:txBody>
          <a:bodyPr/>
          <a:lstStyle/>
          <a:p>
            <a:fld id="{F2FD0185-758E-465D-99F1-31E4E73E8F32}" type="slidenum">
              <a:rPr lang="en-US" smtClean="0"/>
              <a:t>‹#›</a:t>
            </a:fld>
            <a:endParaRPr lang="en-US"/>
          </a:p>
        </p:txBody>
      </p:sp>
    </p:spTree>
    <p:extLst>
      <p:ext uri="{BB962C8B-B14F-4D97-AF65-F5344CB8AC3E}">
        <p14:creationId xmlns:p14="http://schemas.microsoft.com/office/powerpoint/2010/main" val="12427864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00B1D-ECFC-67F8-69C4-36C079671C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AC5EA5A-E47F-6638-BC59-A324BE2FAB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4FEB0C-DEE8-EF1A-C50D-9E20B1FD8B9B}"/>
              </a:ext>
            </a:extLst>
          </p:cNvPr>
          <p:cNvSpPr>
            <a:spLocks noGrp="1"/>
          </p:cNvSpPr>
          <p:nvPr>
            <p:ph type="dt" sz="half" idx="10"/>
          </p:nvPr>
        </p:nvSpPr>
        <p:spPr/>
        <p:txBody>
          <a:bodyPr/>
          <a:lstStyle/>
          <a:p>
            <a:fld id="{79BB6C7A-B9EE-44A0-A2B7-5EC9E36A4C69}" type="datetimeFigureOut">
              <a:rPr lang="en-US" smtClean="0"/>
              <a:t>2/21/2024</a:t>
            </a:fld>
            <a:endParaRPr lang="en-US"/>
          </a:p>
        </p:txBody>
      </p:sp>
      <p:sp>
        <p:nvSpPr>
          <p:cNvPr id="5" name="Footer Placeholder 4">
            <a:extLst>
              <a:ext uri="{FF2B5EF4-FFF2-40B4-BE49-F238E27FC236}">
                <a16:creationId xmlns:a16="http://schemas.microsoft.com/office/drawing/2014/main" id="{A8C512FC-AFAF-F72A-848A-F95EB865E3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7A90F2-719B-258D-9DA5-FFE0AE4ACBB1}"/>
              </a:ext>
            </a:extLst>
          </p:cNvPr>
          <p:cNvSpPr>
            <a:spLocks noGrp="1"/>
          </p:cNvSpPr>
          <p:nvPr>
            <p:ph type="sldNum" sz="quarter" idx="12"/>
          </p:nvPr>
        </p:nvSpPr>
        <p:spPr/>
        <p:txBody>
          <a:bodyPr/>
          <a:lstStyle/>
          <a:p>
            <a:fld id="{F2FD0185-758E-465D-99F1-31E4E73E8F32}" type="slidenum">
              <a:rPr lang="en-US" smtClean="0"/>
              <a:t>‹#›</a:t>
            </a:fld>
            <a:endParaRPr lang="en-US"/>
          </a:p>
        </p:txBody>
      </p:sp>
    </p:spTree>
    <p:extLst>
      <p:ext uri="{BB962C8B-B14F-4D97-AF65-F5344CB8AC3E}">
        <p14:creationId xmlns:p14="http://schemas.microsoft.com/office/powerpoint/2010/main" val="220875983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7ECFB1-C84C-8342-9AE0-CDBE9C5994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A1ED4F-125F-4496-2A57-F8B2396B2F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9E11A5-7E6B-7242-BEC4-49F1F4B11A67}"/>
              </a:ext>
            </a:extLst>
          </p:cNvPr>
          <p:cNvSpPr>
            <a:spLocks noGrp="1"/>
          </p:cNvSpPr>
          <p:nvPr>
            <p:ph type="dt" sz="half" idx="10"/>
          </p:nvPr>
        </p:nvSpPr>
        <p:spPr/>
        <p:txBody>
          <a:bodyPr/>
          <a:lstStyle/>
          <a:p>
            <a:fld id="{79BB6C7A-B9EE-44A0-A2B7-5EC9E36A4C69}" type="datetimeFigureOut">
              <a:rPr lang="en-US" smtClean="0"/>
              <a:t>2/21/2024</a:t>
            </a:fld>
            <a:endParaRPr lang="en-US"/>
          </a:p>
        </p:txBody>
      </p:sp>
      <p:sp>
        <p:nvSpPr>
          <p:cNvPr id="5" name="Footer Placeholder 4">
            <a:extLst>
              <a:ext uri="{FF2B5EF4-FFF2-40B4-BE49-F238E27FC236}">
                <a16:creationId xmlns:a16="http://schemas.microsoft.com/office/drawing/2014/main" id="{5342AC97-C01E-F618-F41F-EC0BF41783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19901D-7A90-DF3A-760F-FE2CE8089616}"/>
              </a:ext>
            </a:extLst>
          </p:cNvPr>
          <p:cNvSpPr>
            <a:spLocks noGrp="1"/>
          </p:cNvSpPr>
          <p:nvPr>
            <p:ph type="sldNum" sz="quarter" idx="12"/>
          </p:nvPr>
        </p:nvSpPr>
        <p:spPr/>
        <p:txBody>
          <a:bodyPr/>
          <a:lstStyle/>
          <a:p>
            <a:fld id="{F2FD0185-758E-465D-99F1-31E4E73E8F32}" type="slidenum">
              <a:rPr lang="en-US" smtClean="0"/>
              <a:t>‹#›</a:t>
            </a:fld>
            <a:endParaRPr lang="en-US"/>
          </a:p>
        </p:txBody>
      </p:sp>
    </p:spTree>
    <p:extLst>
      <p:ext uri="{BB962C8B-B14F-4D97-AF65-F5344CB8AC3E}">
        <p14:creationId xmlns:p14="http://schemas.microsoft.com/office/powerpoint/2010/main" val="3476913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C4AFA9-E539-074F-B1F2-5E27CC33B546}" type="datetimeFigureOut">
              <a:rPr lang="en-US" smtClean="0"/>
              <a:pPr/>
              <a:t>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AF086-F194-9E48-86F1-BA391D100748}" type="slidenum">
              <a:rPr lang="uk-UA" smtClean="0"/>
              <a:pPr/>
              <a:t>‹#›</a:t>
            </a:fld>
            <a:endParaRPr lang="uk-UA"/>
          </a:p>
        </p:txBody>
      </p:sp>
    </p:spTree>
    <p:extLst>
      <p:ext uri="{BB962C8B-B14F-4D97-AF65-F5344CB8AC3E}">
        <p14:creationId xmlns:p14="http://schemas.microsoft.com/office/powerpoint/2010/main" val="1358162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C4AFA9-E539-074F-B1F2-5E27CC33B546}" type="datetimeFigureOut">
              <a:rPr lang="en-US" smtClean="0"/>
              <a:t>2/21/2024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EAF086-F194-9E48-86F1-BA391D100748}" type="slidenum">
              <a:rPr lang="en-US" smtClean="0"/>
              <a:t>‹#›</a:t>
            </a:fld>
            <a:endParaRPr lang="en-US"/>
          </a:p>
        </p:txBody>
      </p:sp>
    </p:spTree>
    <p:extLst>
      <p:ext uri="{BB962C8B-B14F-4D97-AF65-F5344CB8AC3E}">
        <p14:creationId xmlns:p14="http://schemas.microsoft.com/office/powerpoint/2010/main" val="3710342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C4AFA9-E539-074F-B1F2-5E27CC33B546}" type="datetimeFigureOut">
              <a:rPr lang="en-US" smtClean="0"/>
              <a:pPr/>
              <a:t>2/21/2024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EAF086-F194-9E48-86F1-BA391D100748}" type="slidenum">
              <a:rPr lang="uk-UA" smtClean="0"/>
              <a:pPr/>
              <a:t>‹#›</a:t>
            </a:fld>
            <a:endParaRPr lang="uk-UA"/>
          </a:p>
        </p:txBody>
      </p:sp>
    </p:spTree>
    <p:extLst>
      <p:ext uri="{BB962C8B-B14F-4D97-AF65-F5344CB8AC3E}">
        <p14:creationId xmlns:p14="http://schemas.microsoft.com/office/powerpoint/2010/main" val="4032458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C4AFA9-E539-074F-B1F2-5E27CC33B546}" type="datetimeFigureOut">
              <a:rPr lang="en-US" smtClean="0"/>
              <a:t>2/21/2024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EAF086-F194-9E48-86F1-BA391D100748}" type="slidenum">
              <a:rPr lang="en-US" smtClean="0"/>
              <a:t>‹#›</a:t>
            </a:fld>
            <a:endParaRPr lang="en-US"/>
          </a:p>
        </p:txBody>
      </p:sp>
    </p:spTree>
    <p:extLst>
      <p:ext uri="{BB962C8B-B14F-4D97-AF65-F5344CB8AC3E}">
        <p14:creationId xmlns:p14="http://schemas.microsoft.com/office/powerpoint/2010/main" val="1720797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C4AFA9-E539-074F-B1F2-5E27CC33B546}" type="datetimeFigureOut">
              <a:rPr lang="en-US" smtClean="0"/>
              <a:t>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AF086-F194-9E48-86F1-BA391D100748}" type="slidenum">
              <a:rPr lang="en-US" smtClean="0"/>
              <a:t>‹#›</a:t>
            </a:fld>
            <a:endParaRPr lang="en-US"/>
          </a:p>
        </p:txBody>
      </p:sp>
    </p:spTree>
    <p:extLst>
      <p:ext uri="{BB962C8B-B14F-4D97-AF65-F5344CB8AC3E}">
        <p14:creationId xmlns:p14="http://schemas.microsoft.com/office/powerpoint/2010/main" val="854746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C4AFA9-E539-074F-B1F2-5E27CC33B546}" type="datetimeFigureOut">
              <a:rPr lang="en-US" smtClean="0"/>
              <a:t>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AF086-F194-9E48-86F1-BA391D100748}" type="slidenum">
              <a:rPr lang="en-US" smtClean="0"/>
              <a:t>‹#›</a:t>
            </a:fld>
            <a:endParaRPr lang="en-US"/>
          </a:p>
        </p:txBody>
      </p:sp>
    </p:spTree>
    <p:extLst>
      <p:ext uri="{BB962C8B-B14F-4D97-AF65-F5344CB8AC3E}">
        <p14:creationId xmlns:p14="http://schemas.microsoft.com/office/powerpoint/2010/main" val="53906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C4AFA9-E539-074F-B1F2-5E27CC33B546}" type="datetimeFigureOut">
              <a:rPr lang="en-US" smtClean="0"/>
              <a:pPr/>
              <a:t>2/21/2024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EAF086-F194-9E48-86F1-BA391D100748}" type="slidenum">
              <a:rPr lang="uk-UA" smtClean="0"/>
              <a:pPr/>
              <a:t>‹#›</a:t>
            </a:fld>
            <a:endParaRPr lang="uk-UA"/>
          </a:p>
        </p:txBody>
      </p:sp>
    </p:spTree>
    <p:extLst>
      <p:ext uri="{BB962C8B-B14F-4D97-AF65-F5344CB8AC3E}">
        <p14:creationId xmlns:p14="http://schemas.microsoft.com/office/powerpoint/2010/main" val="434337825"/>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41B473-919E-F877-8AC1-65462C9D18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D92C34-8ED5-D2A6-FA72-1CF32994EA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D05608-764A-5123-25D7-7A1D2A2D28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6EDDE8-6830-4D6E-8DAE-D7B7A4D04B4B}" type="datetimeFigureOut">
              <a:rPr lang="en-US" smtClean="0"/>
              <a:t>2/21/2024</a:t>
            </a:fld>
            <a:endParaRPr lang="en-US"/>
          </a:p>
        </p:txBody>
      </p:sp>
      <p:sp>
        <p:nvSpPr>
          <p:cNvPr id="5" name="Footer Placeholder 4">
            <a:extLst>
              <a:ext uri="{FF2B5EF4-FFF2-40B4-BE49-F238E27FC236}">
                <a16:creationId xmlns:a16="http://schemas.microsoft.com/office/drawing/2014/main" id="{10ED82C6-8BE8-EB9F-F8A3-5D8EF08D62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A0F49E5-49B9-E2AD-AE46-0A90E1EF6F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234E02-F5D0-49DF-B41B-6C0C7D84A8F2}" type="slidenum">
              <a:rPr lang="en-US" smtClean="0"/>
              <a:t>‹#›</a:t>
            </a:fld>
            <a:endParaRPr lang="en-US"/>
          </a:p>
        </p:txBody>
      </p:sp>
    </p:spTree>
    <p:extLst>
      <p:ext uri="{BB962C8B-B14F-4D97-AF65-F5344CB8AC3E}">
        <p14:creationId xmlns:p14="http://schemas.microsoft.com/office/powerpoint/2010/main" val="4050713282"/>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4F599C-92B3-5438-F8AD-9878DADF9D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690C8EC-8768-4503-1272-22A0D76277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FFE5D0-0C5A-A86D-9E2A-401326D1AA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9BB6C7A-B9EE-44A0-A2B7-5EC9E36A4C69}" type="datetimeFigureOut">
              <a:rPr lang="en-US" smtClean="0"/>
              <a:t>2/21/2024</a:t>
            </a:fld>
            <a:endParaRPr lang="en-US"/>
          </a:p>
        </p:txBody>
      </p:sp>
      <p:sp>
        <p:nvSpPr>
          <p:cNvPr id="5" name="Footer Placeholder 4">
            <a:extLst>
              <a:ext uri="{FF2B5EF4-FFF2-40B4-BE49-F238E27FC236}">
                <a16:creationId xmlns:a16="http://schemas.microsoft.com/office/drawing/2014/main" id="{2089048D-6B94-852F-BECF-4C0102E1D0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3E6F0F9-CECD-872B-B441-65417E9233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2FD0185-758E-465D-99F1-31E4E73E8F32}" type="slidenum">
              <a:rPr lang="en-US" smtClean="0"/>
              <a:t>‹#›</a:t>
            </a:fld>
            <a:endParaRPr lang="en-US"/>
          </a:p>
        </p:txBody>
      </p:sp>
    </p:spTree>
    <p:extLst>
      <p:ext uri="{BB962C8B-B14F-4D97-AF65-F5344CB8AC3E}">
        <p14:creationId xmlns:p14="http://schemas.microsoft.com/office/powerpoint/2010/main" val="1926801701"/>
      </p:ext>
    </p:extLst>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5.emf"/><Relationship Id="rId4" Type="http://schemas.openxmlformats.org/officeDocument/2006/relationships/image" Target="../media/image4.jfif"/></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3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31.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8.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3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5.xml"/><Relationship Id="rId5" Type="http://schemas.openxmlformats.org/officeDocument/2006/relationships/image" Target="../media/image5.emf"/><Relationship Id="rId4" Type="http://schemas.openxmlformats.org/officeDocument/2006/relationships/image" Target="../media/image4.jf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0"/>
          <p:cNvSpPr>
            <a:spLocks noGrp="1"/>
          </p:cNvSpPr>
          <p:nvPr>
            <p:ph sz="quarter" idx="10"/>
          </p:nvPr>
        </p:nvSpPr>
        <p:spPr>
          <a:xfrm>
            <a:off x="561975" y="2175656"/>
            <a:ext cx="11134725" cy="1127465"/>
          </a:xfrm>
        </p:spPr>
        <p:txBody>
          <a:bodyPr anchor="b">
            <a:noAutofit/>
          </a:bodyPr>
          <a:lstStyle>
            <a:lvl1pPr marL="0" indent="0">
              <a:buFontTx/>
              <a:buNone/>
              <a:defRPr sz="3600" b="1" baseline="0">
                <a:solidFill>
                  <a:schemeClr val="tx2"/>
                </a:solidFill>
              </a:defRPr>
            </a:lvl1pPr>
            <a:lvl2pPr>
              <a:defRPr sz="3200" b="1"/>
            </a:lvl2pPr>
            <a:lvl3pPr>
              <a:defRPr sz="3200" b="1"/>
            </a:lvl3pPr>
            <a:lvl4pPr>
              <a:defRPr sz="3200" b="1"/>
            </a:lvl4pPr>
            <a:lvl5pPr>
              <a:defRPr sz="3200" b="1"/>
            </a:lvl5pPr>
          </a:lstStyle>
          <a:p>
            <a:pPr lvl="0" algn="ctr"/>
            <a:r>
              <a:rPr lang="en-US" sz="3200" dirty="0"/>
              <a:t>Fiduciary Check In </a:t>
            </a:r>
          </a:p>
          <a:p>
            <a:pPr marR="0" algn="ctr">
              <a:spcAft>
                <a:spcPts val="0"/>
              </a:spcAft>
            </a:pPr>
            <a:r>
              <a:rPr lang="en-US" sz="3200" dirty="0"/>
              <a:t>CAA Attestation &amp; Implications of J&amp;J Lawsuit</a:t>
            </a:r>
          </a:p>
        </p:txBody>
      </p:sp>
      <p:sp>
        <p:nvSpPr>
          <p:cNvPr id="8" name="Content Placeholder 22"/>
          <p:cNvSpPr>
            <a:spLocks noGrp="1"/>
          </p:cNvSpPr>
          <p:nvPr>
            <p:ph sz="quarter" idx="11"/>
          </p:nvPr>
        </p:nvSpPr>
        <p:spPr>
          <a:xfrm>
            <a:off x="4766458" y="3428999"/>
            <a:ext cx="2725757" cy="531429"/>
          </a:xfrm>
        </p:spPr>
        <p:txBody>
          <a:bodyPr>
            <a:normAutofit/>
          </a:bodyPr>
          <a:lstStyle>
            <a:lvl1pPr marL="0" indent="0">
              <a:buNone/>
              <a:defRPr sz="2000" baseline="0">
                <a:solidFill>
                  <a:schemeClr val="bg2">
                    <a:lumMod val="60000"/>
                    <a:lumOff val="40000"/>
                  </a:schemeClr>
                </a:solidFill>
                <a:latin typeface="+mj-lt"/>
              </a:defRPr>
            </a:lvl1pPr>
          </a:lstStyle>
          <a:p>
            <a:pPr lvl="0"/>
            <a:r>
              <a:rPr lang="en-US" sz="2400" b="1" dirty="0">
                <a:solidFill>
                  <a:srgbClr val="EE862E"/>
                </a:solidFill>
              </a:rPr>
              <a:t>February 22, 2024</a:t>
            </a:r>
          </a:p>
        </p:txBody>
      </p:sp>
    </p:spTree>
    <p:extLst>
      <p:ext uri="{BB962C8B-B14F-4D97-AF65-F5344CB8AC3E}">
        <p14:creationId xmlns:p14="http://schemas.microsoft.com/office/powerpoint/2010/main" val="1303104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87375" y="651003"/>
            <a:ext cx="6737350" cy="583946"/>
          </a:xfrm>
        </p:spPr>
        <p:txBody>
          <a:bodyPr anchor="b">
            <a:noAutofit/>
          </a:bodyPr>
          <a:lstStyle/>
          <a:p>
            <a:r>
              <a:rPr lang="en-US" sz="3600" b="1" dirty="0">
                <a:solidFill>
                  <a:schemeClr val="tx2"/>
                </a:solidFill>
              </a:rPr>
              <a:t>Speakers</a:t>
            </a:r>
            <a:endParaRPr lang="en-US" sz="3600" b="1" dirty="0">
              <a:solidFill>
                <a:schemeClr val="tx2"/>
              </a:solidFill>
              <a:latin typeface="Calibri" charset="0"/>
              <a:ea typeface="Calibri" charset="0"/>
              <a:cs typeface="Calibri" charset="0"/>
            </a:endParaRPr>
          </a:p>
        </p:txBody>
      </p:sp>
      <p:sp>
        <p:nvSpPr>
          <p:cNvPr id="8" name="TextBox 7">
            <a:extLst>
              <a:ext uri="{FF2B5EF4-FFF2-40B4-BE49-F238E27FC236}">
                <a16:creationId xmlns:a16="http://schemas.microsoft.com/office/drawing/2014/main" id="{555F3B59-19F6-42B1-B940-EABD777CC63B}"/>
              </a:ext>
            </a:extLst>
          </p:cNvPr>
          <p:cNvSpPr txBox="1"/>
          <p:nvPr/>
        </p:nvSpPr>
        <p:spPr>
          <a:xfrm>
            <a:off x="612775" y="3856250"/>
            <a:ext cx="3343275"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Shawn Gremminger</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President &amp; CEO</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National Alliance of Healthcare Purchaser Coalitions</a:t>
            </a:r>
          </a:p>
        </p:txBody>
      </p:sp>
      <p:pic>
        <p:nvPicPr>
          <p:cNvPr id="6" name="Picture 5">
            <a:extLst>
              <a:ext uri="{FF2B5EF4-FFF2-40B4-BE49-F238E27FC236}">
                <a16:creationId xmlns:a16="http://schemas.microsoft.com/office/drawing/2014/main" id="{96B261B8-BC1C-2AF3-EF89-A030312D6719}"/>
              </a:ext>
            </a:extLst>
          </p:cNvPr>
          <p:cNvPicPr>
            <a:picLocks noChangeAspect="1"/>
          </p:cNvPicPr>
          <p:nvPr/>
        </p:nvPicPr>
        <p:blipFill>
          <a:blip r:embed="rId3"/>
          <a:stretch>
            <a:fillRect/>
          </a:stretch>
        </p:blipFill>
        <p:spPr>
          <a:xfrm>
            <a:off x="5077581" y="1520600"/>
            <a:ext cx="2247144" cy="2247144"/>
          </a:xfrm>
          <a:prstGeom prst="ellipse">
            <a:avLst/>
          </a:prstGeom>
          <a:ln w="127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sp>
        <p:nvSpPr>
          <p:cNvPr id="10" name="TextBox 9">
            <a:extLst>
              <a:ext uri="{FF2B5EF4-FFF2-40B4-BE49-F238E27FC236}">
                <a16:creationId xmlns:a16="http://schemas.microsoft.com/office/drawing/2014/main" id="{0A031B05-C2DF-9162-2C9F-18CB3F9F6E18}"/>
              </a:ext>
            </a:extLst>
          </p:cNvPr>
          <p:cNvSpPr txBox="1"/>
          <p:nvPr/>
        </p:nvSpPr>
        <p:spPr>
          <a:xfrm>
            <a:off x="4592484" y="3935842"/>
            <a:ext cx="3343275" cy="92333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Jamie Greenleaf</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Co-Founder</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Fiduciary In A Box</a:t>
            </a:r>
          </a:p>
        </p:txBody>
      </p:sp>
      <p:sp>
        <p:nvSpPr>
          <p:cNvPr id="4" name="TextBox 3">
            <a:extLst>
              <a:ext uri="{FF2B5EF4-FFF2-40B4-BE49-F238E27FC236}">
                <a16:creationId xmlns:a16="http://schemas.microsoft.com/office/drawing/2014/main" id="{33672673-80BD-C4FD-4E7A-50D8EF153B9D}"/>
              </a:ext>
            </a:extLst>
          </p:cNvPr>
          <p:cNvSpPr txBox="1"/>
          <p:nvPr/>
        </p:nvSpPr>
        <p:spPr>
          <a:xfrm>
            <a:off x="8235952" y="3935842"/>
            <a:ext cx="3608112" cy="92333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Karen van Caulil</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President &amp; CEO</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Florida Alliance for Healthcare Value</a:t>
            </a:r>
          </a:p>
        </p:txBody>
      </p:sp>
      <p:pic>
        <p:nvPicPr>
          <p:cNvPr id="7" name="Picture 6" descr="A person in a suit and tie&#10;&#10;Description automatically generated">
            <a:extLst>
              <a:ext uri="{FF2B5EF4-FFF2-40B4-BE49-F238E27FC236}">
                <a16:creationId xmlns:a16="http://schemas.microsoft.com/office/drawing/2014/main" id="{F8CF4958-A35E-FDBD-EF78-64AB6124DE8C}"/>
              </a:ext>
            </a:extLst>
          </p:cNvPr>
          <p:cNvPicPr>
            <a:picLocks noChangeAspect="1"/>
          </p:cNvPicPr>
          <p:nvPr/>
        </p:nvPicPr>
        <p:blipFill>
          <a:blip r:embed="rId4"/>
          <a:stretch>
            <a:fillRect/>
          </a:stretch>
        </p:blipFill>
        <p:spPr>
          <a:xfrm flipH="1">
            <a:off x="1111016" y="1470776"/>
            <a:ext cx="2346792" cy="2346792"/>
          </a:xfrm>
          <a:prstGeom prst="ellipse">
            <a:avLst/>
          </a:prstGeom>
          <a:ln w="9525" cap="rnd">
            <a:solidFill>
              <a:srgbClr val="333333"/>
            </a:solidFill>
          </a:ln>
          <a:effectLst/>
        </p:spPr>
      </p:pic>
      <p:pic>
        <p:nvPicPr>
          <p:cNvPr id="12" name="Picture 11">
            <a:extLst>
              <a:ext uri="{FF2B5EF4-FFF2-40B4-BE49-F238E27FC236}">
                <a16:creationId xmlns:a16="http://schemas.microsoft.com/office/drawing/2014/main" id="{6CA939F6-7F17-15F3-4097-D00D3E636BAC}"/>
              </a:ext>
            </a:extLst>
          </p:cNvPr>
          <p:cNvPicPr>
            <a:picLocks noChangeAspect="1"/>
          </p:cNvPicPr>
          <p:nvPr/>
        </p:nvPicPr>
        <p:blipFill>
          <a:blip r:embed="rId5"/>
          <a:stretch>
            <a:fillRect/>
          </a:stretch>
        </p:blipFill>
        <p:spPr>
          <a:xfrm>
            <a:off x="8897008" y="1570250"/>
            <a:ext cx="2286000" cy="2286000"/>
          </a:xfrm>
          <a:prstGeom prst="ellipse">
            <a:avLst/>
          </a:prstGeom>
          <a:ln w="9525"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628533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64928C-E9FF-5D14-E7F6-58F713DDF3C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8359650-72DE-6E52-7EDF-F7B2A4E89A95}"/>
              </a:ext>
            </a:extLst>
          </p:cNvPr>
          <p:cNvSpPr txBox="1"/>
          <p:nvPr/>
        </p:nvSpPr>
        <p:spPr>
          <a:xfrm>
            <a:off x="507161" y="2658277"/>
            <a:ext cx="10593976" cy="2862322"/>
          </a:xfrm>
          <a:prstGeom prst="rect">
            <a:avLst/>
          </a:prstGeom>
          <a:noFill/>
        </p:spPr>
        <p:txBody>
          <a:bodyPr wrap="square" rtlCol="0">
            <a:spAutoFit/>
          </a:bodyPr>
          <a:lstStyle/>
          <a:p>
            <a:pPr marL="342900" marR="0" lvl="0" indent="-342900">
              <a:spcBef>
                <a:spcPts val="0"/>
              </a:spcBef>
              <a:spcAft>
                <a:spcPts val="0"/>
              </a:spcAft>
              <a:buFont typeface="+mj-lt"/>
              <a:buAutoNum type="alphaUcPeriod"/>
              <a:tabLst>
                <a:tab pos="457200" algn="l"/>
              </a:tabLst>
            </a:pPr>
            <a:r>
              <a:rPr lang="en-US" dirty="0">
                <a:latin typeface="Tahoma" panose="020B0604030504040204" pitchFamily="34" charset="0"/>
                <a:ea typeface="Calibri" panose="020F0502020204030204" pitchFamily="34" charset="0"/>
              </a:rPr>
              <a:t>We attested ourselves</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tabLst>
                <a:tab pos="457200" algn="l"/>
              </a:tabLst>
            </a:pPr>
            <a:r>
              <a:rPr lang="en-US" sz="1800" dirty="0">
                <a:effectLst/>
                <a:latin typeface="Tahoma" panose="020B0604030504040204" pitchFamily="34" charset="0"/>
                <a:ea typeface="Calibri" panose="020F0502020204030204" pitchFamily="34" charset="0"/>
              </a:rPr>
              <a:t>A third party administrator attested on our behalf</a:t>
            </a:r>
          </a:p>
          <a:p>
            <a:pPr marL="342900" marR="0" lvl="0" indent="-342900">
              <a:spcBef>
                <a:spcPts val="0"/>
              </a:spcBef>
              <a:spcAft>
                <a:spcPts val="0"/>
              </a:spcAft>
              <a:buFont typeface="+mj-lt"/>
              <a:buAutoNum type="alphaUcPeriod"/>
              <a:tabLst>
                <a:tab pos="457200" algn="l"/>
              </a:tabLst>
            </a:pPr>
            <a:r>
              <a:rPr lang="en-US" dirty="0">
                <a:latin typeface="Tahoma" panose="020B0604030504040204" pitchFamily="34" charset="0"/>
                <a:ea typeface="Calibri" panose="020F0502020204030204" pitchFamily="34" charset="0"/>
              </a:rPr>
              <a:t>We attempted to attest but ran into problems</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tabLst>
                <a:tab pos="457200" algn="l"/>
              </a:tabLst>
            </a:pPr>
            <a:r>
              <a:rPr lang="en-US" dirty="0">
                <a:latin typeface="Tahoma" panose="020B0604030504040204" pitchFamily="34" charset="0"/>
                <a:ea typeface="Calibri" panose="020F0502020204030204" pitchFamily="34" charset="0"/>
              </a:rPr>
              <a:t>We did not attest</a:t>
            </a:r>
          </a:p>
          <a:p>
            <a:pPr marL="342900" marR="0" lvl="0" indent="-342900">
              <a:spcBef>
                <a:spcPts val="0"/>
              </a:spcBef>
              <a:spcAft>
                <a:spcPts val="0"/>
              </a:spcAft>
              <a:buFont typeface="+mj-lt"/>
              <a:buAutoNum type="alphaUcPeriod"/>
              <a:tabLst>
                <a:tab pos="457200" algn="l"/>
              </a:tabLst>
            </a:pPr>
            <a:r>
              <a:rPr lang="en-US" dirty="0">
                <a:latin typeface="Tahoma" panose="020B0604030504040204" pitchFamily="34" charset="0"/>
                <a:ea typeface="Calibri" panose="020F0502020204030204" pitchFamily="34" charset="0"/>
              </a:rPr>
              <a:t>I don’t know whether we attested</a:t>
            </a:r>
          </a:p>
          <a:p>
            <a:pPr marL="342900" marR="0" lvl="0" indent="-342900">
              <a:spcBef>
                <a:spcPts val="0"/>
              </a:spcBef>
              <a:spcAft>
                <a:spcPts val="0"/>
              </a:spcAft>
              <a:buFont typeface="+mj-lt"/>
              <a:buAutoNum type="alphaUcPeriod"/>
              <a:tabLst>
                <a:tab pos="457200" algn="l"/>
              </a:tabLst>
            </a:pPr>
            <a:r>
              <a:rPr lang="en-US" sz="1800" dirty="0">
                <a:effectLst/>
                <a:latin typeface="Tahoma" panose="020B0604030504040204" pitchFamily="34" charset="0"/>
                <a:ea typeface="Calibri" panose="020F0502020204030204" pitchFamily="34" charset="0"/>
              </a:rPr>
              <a:t>I am not familiar with this requirement</a:t>
            </a:r>
            <a:endParaRPr lang="en-US" sz="1800" dirty="0">
              <a:effectLst/>
              <a:latin typeface="Calibri" panose="020F0502020204030204" pitchFamily="34" charset="0"/>
              <a:ea typeface="Calibri" panose="020F0502020204030204" pitchFamily="34" charset="0"/>
            </a:endParaRPr>
          </a:p>
          <a:p>
            <a:pPr marR="0" lvl="0" algn="l" defTabSz="457200" rtl="0" eaLnBrk="1" fontAlgn="auto" latinLnBrk="0" hangingPunct="1">
              <a:lnSpc>
                <a:spcPct val="100000"/>
              </a:lnSpc>
              <a:spcBef>
                <a:spcPts val="0"/>
              </a:spcBef>
              <a:spcAft>
                <a:spcPts val="0"/>
              </a:spcAft>
              <a:buClr>
                <a:srgbClr val="ED7D31"/>
              </a:buClr>
              <a:buSzTx/>
              <a:tabLst/>
              <a:defRPr/>
            </a:pPr>
            <a:endParaRPr kumimoji="0" lang="en-US" sz="28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9863F945-DA6F-1002-D1B2-4FDFA0D2BD50}"/>
              </a:ext>
            </a:extLst>
          </p:cNvPr>
          <p:cNvSpPr txBox="1"/>
          <p:nvPr/>
        </p:nvSpPr>
        <p:spPr>
          <a:xfrm>
            <a:off x="507161" y="1906203"/>
            <a:ext cx="4534414" cy="369332"/>
          </a:xfrm>
          <a:prstGeom prst="rect">
            <a:avLst/>
          </a:prstGeom>
          <a:noFill/>
        </p:spPr>
        <p:txBody>
          <a:bodyPr wrap="square" rtlCol="0">
            <a:spAutoFit/>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2000" b="1" i="0" u="none" strike="noStrike" kern="1200" cap="none" spc="0" normalizeH="0" baseline="0" noProof="0" dirty="0">
                <a:ln>
                  <a:noFill/>
                </a:ln>
                <a:solidFill>
                  <a:schemeClr val="accent2"/>
                </a:solidFill>
                <a:effectLst/>
                <a:uLnTx/>
                <a:uFillTx/>
                <a:latin typeface="Calibri" panose="020F0502020204030204"/>
                <a:ea typeface="+mn-ea"/>
                <a:cs typeface="+mn-cs"/>
              </a:rPr>
              <a:t>What was your attestation experience?</a:t>
            </a:r>
          </a:p>
        </p:txBody>
      </p:sp>
      <p:sp>
        <p:nvSpPr>
          <p:cNvPr id="5" name="TextBox 4">
            <a:extLst>
              <a:ext uri="{FF2B5EF4-FFF2-40B4-BE49-F238E27FC236}">
                <a16:creationId xmlns:a16="http://schemas.microsoft.com/office/drawing/2014/main" id="{7B52BB87-B5AF-1F0E-E8DD-68897DE597AC}"/>
              </a:ext>
            </a:extLst>
          </p:cNvPr>
          <p:cNvSpPr txBox="1"/>
          <p:nvPr/>
        </p:nvSpPr>
        <p:spPr>
          <a:xfrm>
            <a:off x="152400" y="874602"/>
            <a:ext cx="11726779" cy="840230"/>
          </a:xfrm>
          <a:prstGeom prst="rect">
            <a:avLst/>
          </a:prstGeom>
          <a:noFill/>
        </p:spPr>
        <p:txBody>
          <a:bodyPr wrap="square" rtlCol="0">
            <a:spAutoFit/>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en-US" dirty="0">
                <a:effectLst/>
              </a:rPr>
              <a:t>The Consolidated Appropriations Act prohibited plan sponsors from entering into an agreement containing gag clauses after December 27, 2020. Plan sponsors were required to attest to CMS by December 31, 2023, that they have not entered into such agreements.</a:t>
            </a:r>
            <a:endParaRPr kumimoji="0" lang="en-US" b="1" i="0" u="none" strike="noStrike" kern="1200" cap="none" spc="0" normalizeH="0" baseline="0" noProof="0" dirty="0">
              <a:ln>
                <a:noFill/>
              </a:ln>
              <a:effectLst/>
              <a:uLnTx/>
              <a:uFillTx/>
              <a:ea typeface="+mn-ea"/>
              <a:cs typeface="+mn-cs"/>
            </a:endParaRPr>
          </a:p>
        </p:txBody>
      </p:sp>
      <p:pic>
        <p:nvPicPr>
          <p:cNvPr id="1026" name="Picture 2" descr="Digital Polling in the Classroom: To BYOD or not to BYOD ...">
            <a:extLst>
              <a:ext uri="{FF2B5EF4-FFF2-40B4-BE49-F238E27FC236}">
                <a16:creationId xmlns:a16="http://schemas.microsoft.com/office/drawing/2014/main" id="{9691BFE6-463A-65AF-1A13-2858541A15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7838" y="2097574"/>
            <a:ext cx="2382003" cy="2241885"/>
          </a:xfrm>
          <a:prstGeom prst="rect">
            <a:avLst/>
          </a:prstGeom>
          <a:noFill/>
          <a:ln w="9525">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0102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615B2BA-C823-1F78-247C-FB06F357A905}"/>
            </a:ext>
          </a:extLst>
        </p:cNvPr>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0C0CCF94-9536-4A63-8FF2-E37827C927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033" name="Freeform: Shape 1032">
            <a:extLst>
              <a:ext uri="{FF2B5EF4-FFF2-40B4-BE49-F238E27FC236}">
                <a16:creationId xmlns:a16="http://schemas.microsoft.com/office/drawing/2014/main" id="{C970655A-F4C2-4D7E-BAB6-D3BFC5CAE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918174"/>
            <a:ext cx="12192000" cy="4939827"/>
          </a:xfrm>
          <a:custGeom>
            <a:avLst/>
            <a:gdLst>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435843 w 12192000"/>
              <a:gd name="connsiteY143" fmla="*/ 234325 h 4939827"/>
              <a:gd name="connsiteX144" fmla="*/ 4499101 w 12192000"/>
              <a:gd name="connsiteY144" fmla="*/ 232983 h 4939827"/>
              <a:gd name="connsiteX145" fmla="*/ 4558432 w 12192000"/>
              <a:gd name="connsiteY145" fmla="*/ 269194 h 4939827"/>
              <a:gd name="connsiteX146" fmla="*/ 4635061 w 12192000"/>
              <a:gd name="connsiteY146" fmla="*/ 280682 h 4939827"/>
              <a:gd name="connsiteX147" fmla="*/ 4680829 w 12192000"/>
              <a:gd name="connsiteY147" fmla="*/ 287953 h 4939827"/>
              <a:gd name="connsiteX148" fmla="*/ 4807427 w 12192000"/>
              <a:gd name="connsiteY148" fmla="*/ 276835 h 4939827"/>
              <a:gd name="connsiteX149" fmla="*/ 5028933 w 12192000"/>
              <a:gd name="connsiteY149" fmla="*/ 183887 h 4939827"/>
              <a:gd name="connsiteX150" fmla="*/ 5093642 w 12192000"/>
              <a:gd name="connsiteY150" fmla="*/ 177214 h 4939827"/>
              <a:gd name="connsiteX151" fmla="*/ 5102642 w 12192000"/>
              <a:gd name="connsiteY151" fmla="*/ 186816 h 4939827"/>
              <a:gd name="connsiteX152" fmla="*/ 5193590 w 12192000"/>
              <a:gd name="connsiteY152" fmla="*/ 136361 h 4939827"/>
              <a:gd name="connsiteX153" fmla="*/ 5323922 w 12192000"/>
              <a:gd name="connsiteY153" fmla="*/ 146332 h 4939827"/>
              <a:gd name="connsiteX154" fmla="*/ 5421860 w 12192000"/>
              <a:gd name="connsiteY154" fmla="*/ 167298 h 4939827"/>
              <a:gd name="connsiteX155" fmla="*/ 5476948 w 12192000"/>
              <a:gd name="connsiteY155" fmla="*/ 173249 h 4939827"/>
              <a:gd name="connsiteX156" fmla="*/ 5516842 w 12192000"/>
              <a:gd name="connsiteY156" fmla="*/ 184018 h 4939827"/>
              <a:gd name="connsiteX157" fmla="*/ 5619415 w 12192000"/>
              <a:gd name="connsiteY157" fmla="*/ 176781 h 4939827"/>
              <a:gd name="connsiteX158" fmla="*/ 5789867 w 12192000"/>
              <a:gd name="connsiteY158" fmla="*/ 150304 h 4939827"/>
              <a:gd name="connsiteX159" fmla="*/ 5825953 w 12192000"/>
              <a:gd name="connsiteY159" fmla="*/ 147907 h 4939827"/>
              <a:gd name="connsiteX160" fmla="*/ 5856168 w 12192000"/>
              <a:gd name="connsiteY160" fmla="*/ 158719 h 4939827"/>
              <a:gd name="connsiteX161" fmla="*/ 5862476 w 12192000"/>
              <a:gd name="connsiteY161" fmla="*/ 172447 h 4939827"/>
              <a:gd name="connsiteX162" fmla="*/ 5882195 w 12192000"/>
              <a:gd name="connsiteY162" fmla="*/ 173195 h 4939827"/>
              <a:gd name="connsiteX163" fmla="*/ 5887271 w 12192000"/>
              <a:gd name="connsiteY163" fmla="*/ 176084 h 4939827"/>
              <a:gd name="connsiteX164" fmla="*/ 5916552 w 12192000"/>
              <a:gd name="connsiteY164" fmla="*/ 189955 h 4939827"/>
              <a:gd name="connsiteX165" fmla="*/ 5983240 w 12192000"/>
              <a:gd name="connsiteY165" fmla="*/ 152755 h 4939827"/>
              <a:gd name="connsiteX166" fmla="*/ 6061852 w 12192000"/>
              <a:gd name="connsiteY166" fmla="*/ 161953 h 4939827"/>
              <a:gd name="connsiteX167" fmla="*/ 6408386 w 12192000"/>
              <a:gd name="connsiteY167" fmla="*/ 157590 h 4939827"/>
              <a:gd name="connsiteX168" fmla="*/ 6531386 w 12192000"/>
              <a:gd name="connsiteY168" fmla="*/ 156103 h 4939827"/>
              <a:gd name="connsiteX169" fmla="*/ 6721509 w 12192000"/>
              <a:gd name="connsiteY169" fmla="*/ 54829 h 4939827"/>
              <a:gd name="connsiteX170" fmla="*/ 6947884 w 12192000"/>
              <a:gd name="connsiteY170" fmla="*/ 47587 h 4939827"/>
              <a:gd name="connsiteX171" fmla="*/ 6965101 w 12192000"/>
              <a:gd name="connsiteY171" fmla="*/ 25718 h 4939827"/>
              <a:gd name="connsiteX172" fmla="*/ 6986370 w 12192000"/>
              <a:gd name="connsiteY172" fmla="*/ 12659 h 4939827"/>
              <a:gd name="connsiteX173" fmla="*/ 6989536 w 12192000"/>
              <a:gd name="connsiteY173" fmla="*/ 14528 h 4939827"/>
              <a:gd name="connsiteX174" fmla="*/ 7015933 w 12192000"/>
              <a:gd name="connsiteY174" fmla="*/ 9653 h 4939827"/>
              <a:gd name="connsiteX175" fmla="*/ 7020592 w 12192000"/>
              <a:gd name="connsiteY175" fmla="*/ 1651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435843 w 12192000"/>
              <a:gd name="connsiteY143" fmla="*/ 234325 h 4939827"/>
              <a:gd name="connsiteX144" fmla="*/ 4558432 w 12192000"/>
              <a:gd name="connsiteY144" fmla="*/ 269194 h 4939827"/>
              <a:gd name="connsiteX145" fmla="*/ 4635061 w 12192000"/>
              <a:gd name="connsiteY145" fmla="*/ 280682 h 4939827"/>
              <a:gd name="connsiteX146" fmla="*/ 4680829 w 12192000"/>
              <a:gd name="connsiteY146" fmla="*/ 287953 h 4939827"/>
              <a:gd name="connsiteX147" fmla="*/ 4807427 w 12192000"/>
              <a:gd name="connsiteY147" fmla="*/ 276835 h 4939827"/>
              <a:gd name="connsiteX148" fmla="*/ 5028933 w 12192000"/>
              <a:gd name="connsiteY148" fmla="*/ 183887 h 4939827"/>
              <a:gd name="connsiteX149" fmla="*/ 5093642 w 12192000"/>
              <a:gd name="connsiteY149" fmla="*/ 177214 h 4939827"/>
              <a:gd name="connsiteX150" fmla="*/ 5102642 w 12192000"/>
              <a:gd name="connsiteY150" fmla="*/ 186816 h 4939827"/>
              <a:gd name="connsiteX151" fmla="*/ 5193590 w 12192000"/>
              <a:gd name="connsiteY151" fmla="*/ 136361 h 4939827"/>
              <a:gd name="connsiteX152" fmla="*/ 5323922 w 12192000"/>
              <a:gd name="connsiteY152" fmla="*/ 146332 h 4939827"/>
              <a:gd name="connsiteX153" fmla="*/ 5421860 w 12192000"/>
              <a:gd name="connsiteY153" fmla="*/ 167298 h 4939827"/>
              <a:gd name="connsiteX154" fmla="*/ 5476948 w 12192000"/>
              <a:gd name="connsiteY154" fmla="*/ 173249 h 4939827"/>
              <a:gd name="connsiteX155" fmla="*/ 5516842 w 12192000"/>
              <a:gd name="connsiteY155" fmla="*/ 184018 h 4939827"/>
              <a:gd name="connsiteX156" fmla="*/ 5619415 w 12192000"/>
              <a:gd name="connsiteY156" fmla="*/ 176781 h 4939827"/>
              <a:gd name="connsiteX157" fmla="*/ 5789867 w 12192000"/>
              <a:gd name="connsiteY157" fmla="*/ 150304 h 4939827"/>
              <a:gd name="connsiteX158" fmla="*/ 5825953 w 12192000"/>
              <a:gd name="connsiteY158" fmla="*/ 147907 h 4939827"/>
              <a:gd name="connsiteX159" fmla="*/ 5856168 w 12192000"/>
              <a:gd name="connsiteY159" fmla="*/ 158719 h 4939827"/>
              <a:gd name="connsiteX160" fmla="*/ 5862476 w 12192000"/>
              <a:gd name="connsiteY160" fmla="*/ 172447 h 4939827"/>
              <a:gd name="connsiteX161" fmla="*/ 5882195 w 12192000"/>
              <a:gd name="connsiteY161" fmla="*/ 173195 h 4939827"/>
              <a:gd name="connsiteX162" fmla="*/ 5887271 w 12192000"/>
              <a:gd name="connsiteY162" fmla="*/ 176084 h 4939827"/>
              <a:gd name="connsiteX163" fmla="*/ 5916552 w 12192000"/>
              <a:gd name="connsiteY163" fmla="*/ 189955 h 4939827"/>
              <a:gd name="connsiteX164" fmla="*/ 5983240 w 12192000"/>
              <a:gd name="connsiteY164" fmla="*/ 152755 h 4939827"/>
              <a:gd name="connsiteX165" fmla="*/ 6061852 w 12192000"/>
              <a:gd name="connsiteY165" fmla="*/ 161953 h 4939827"/>
              <a:gd name="connsiteX166" fmla="*/ 6408386 w 12192000"/>
              <a:gd name="connsiteY166" fmla="*/ 157590 h 4939827"/>
              <a:gd name="connsiteX167" fmla="*/ 6531386 w 12192000"/>
              <a:gd name="connsiteY167" fmla="*/ 156103 h 4939827"/>
              <a:gd name="connsiteX168" fmla="*/ 6721509 w 12192000"/>
              <a:gd name="connsiteY168" fmla="*/ 54829 h 4939827"/>
              <a:gd name="connsiteX169" fmla="*/ 6947884 w 12192000"/>
              <a:gd name="connsiteY169" fmla="*/ 47587 h 4939827"/>
              <a:gd name="connsiteX170" fmla="*/ 6965101 w 12192000"/>
              <a:gd name="connsiteY170" fmla="*/ 25718 h 4939827"/>
              <a:gd name="connsiteX171" fmla="*/ 6986370 w 12192000"/>
              <a:gd name="connsiteY171" fmla="*/ 12659 h 4939827"/>
              <a:gd name="connsiteX172" fmla="*/ 6989536 w 12192000"/>
              <a:gd name="connsiteY172" fmla="*/ 14528 h 4939827"/>
              <a:gd name="connsiteX173" fmla="*/ 7015933 w 12192000"/>
              <a:gd name="connsiteY173" fmla="*/ 9653 h 4939827"/>
              <a:gd name="connsiteX174" fmla="*/ 7020592 w 12192000"/>
              <a:gd name="connsiteY174" fmla="*/ 1651 h 4939827"/>
              <a:gd name="connsiteX175" fmla="*/ 7025905 w 12192000"/>
              <a:gd name="connsiteY175"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680829 w 12192000"/>
              <a:gd name="connsiteY145" fmla="*/ 287953 h 4939827"/>
              <a:gd name="connsiteX146" fmla="*/ 4807427 w 12192000"/>
              <a:gd name="connsiteY146" fmla="*/ 276835 h 4939827"/>
              <a:gd name="connsiteX147" fmla="*/ 5028933 w 12192000"/>
              <a:gd name="connsiteY147" fmla="*/ 183887 h 4939827"/>
              <a:gd name="connsiteX148" fmla="*/ 5093642 w 12192000"/>
              <a:gd name="connsiteY148" fmla="*/ 177214 h 4939827"/>
              <a:gd name="connsiteX149" fmla="*/ 5102642 w 12192000"/>
              <a:gd name="connsiteY149" fmla="*/ 186816 h 4939827"/>
              <a:gd name="connsiteX150" fmla="*/ 5193590 w 12192000"/>
              <a:gd name="connsiteY150" fmla="*/ 136361 h 4939827"/>
              <a:gd name="connsiteX151" fmla="*/ 5323922 w 12192000"/>
              <a:gd name="connsiteY151" fmla="*/ 146332 h 4939827"/>
              <a:gd name="connsiteX152" fmla="*/ 5421860 w 12192000"/>
              <a:gd name="connsiteY152" fmla="*/ 167298 h 4939827"/>
              <a:gd name="connsiteX153" fmla="*/ 5476948 w 12192000"/>
              <a:gd name="connsiteY153" fmla="*/ 173249 h 4939827"/>
              <a:gd name="connsiteX154" fmla="*/ 5516842 w 12192000"/>
              <a:gd name="connsiteY154" fmla="*/ 184018 h 4939827"/>
              <a:gd name="connsiteX155" fmla="*/ 5619415 w 12192000"/>
              <a:gd name="connsiteY155" fmla="*/ 176781 h 4939827"/>
              <a:gd name="connsiteX156" fmla="*/ 5789867 w 12192000"/>
              <a:gd name="connsiteY156" fmla="*/ 150304 h 4939827"/>
              <a:gd name="connsiteX157" fmla="*/ 5825953 w 12192000"/>
              <a:gd name="connsiteY157" fmla="*/ 147907 h 4939827"/>
              <a:gd name="connsiteX158" fmla="*/ 5856168 w 12192000"/>
              <a:gd name="connsiteY158" fmla="*/ 158719 h 4939827"/>
              <a:gd name="connsiteX159" fmla="*/ 5862476 w 12192000"/>
              <a:gd name="connsiteY159" fmla="*/ 172447 h 4939827"/>
              <a:gd name="connsiteX160" fmla="*/ 5882195 w 12192000"/>
              <a:gd name="connsiteY160" fmla="*/ 173195 h 4939827"/>
              <a:gd name="connsiteX161" fmla="*/ 5887271 w 12192000"/>
              <a:gd name="connsiteY161" fmla="*/ 176084 h 4939827"/>
              <a:gd name="connsiteX162" fmla="*/ 5916552 w 12192000"/>
              <a:gd name="connsiteY162" fmla="*/ 189955 h 4939827"/>
              <a:gd name="connsiteX163" fmla="*/ 5983240 w 12192000"/>
              <a:gd name="connsiteY163" fmla="*/ 152755 h 4939827"/>
              <a:gd name="connsiteX164" fmla="*/ 6061852 w 12192000"/>
              <a:gd name="connsiteY164" fmla="*/ 161953 h 4939827"/>
              <a:gd name="connsiteX165" fmla="*/ 6408386 w 12192000"/>
              <a:gd name="connsiteY165" fmla="*/ 157590 h 4939827"/>
              <a:gd name="connsiteX166" fmla="*/ 6531386 w 12192000"/>
              <a:gd name="connsiteY166" fmla="*/ 156103 h 4939827"/>
              <a:gd name="connsiteX167" fmla="*/ 6721509 w 12192000"/>
              <a:gd name="connsiteY167" fmla="*/ 54829 h 4939827"/>
              <a:gd name="connsiteX168" fmla="*/ 6947884 w 12192000"/>
              <a:gd name="connsiteY168" fmla="*/ 47587 h 4939827"/>
              <a:gd name="connsiteX169" fmla="*/ 6965101 w 12192000"/>
              <a:gd name="connsiteY169" fmla="*/ 25718 h 4939827"/>
              <a:gd name="connsiteX170" fmla="*/ 6986370 w 12192000"/>
              <a:gd name="connsiteY170" fmla="*/ 12659 h 4939827"/>
              <a:gd name="connsiteX171" fmla="*/ 6989536 w 12192000"/>
              <a:gd name="connsiteY171" fmla="*/ 14528 h 4939827"/>
              <a:gd name="connsiteX172" fmla="*/ 7015933 w 12192000"/>
              <a:gd name="connsiteY172" fmla="*/ 9653 h 4939827"/>
              <a:gd name="connsiteX173" fmla="*/ 7020592 w 12192000"/>
              <a:gd name="connsiteY173" fmla="*/ 1651 h 4939827"/>
              <a:gd name="connsiteX174" fmla="*/ 7025905 w 12192000"/>
              <a:gd name="connsiteY174"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807427 w 12192000"/>
              <a:gd name="connsiteY145" fmla="*/ 276835 h 4939827"/>
              <a:gd name="connsiteX146" fmla="*/ 5028933 w 12192000"/>
              <a:gd name="connsiteY146" fmla="*/ 183887 h 4939827"/>
              <a:gd name="connsiteX147" fmla="*/ 5093642 w 12192000"/>
              <a:gd name="connsiteY147" fmla="*/ 177214 h 4939827"/>
              <a:gd name="connsiteX148" fmla="*/ 5102642 w 12192000"/>
              <a:gd name="connsiteY148" fmla="*/ 186816 h 4939827"/>
              <a:gd name="connsiteX149" fmla="*/ 5193590 w 12192000"/>
              <a:gd name="connsiteY149" fmla="*/ 136361 h 4939827"/>
              <a:gd name="connsiteX150" fmla="*/ 5323922 w 12192000"/>
              <a:gd name="connsiteY150" fmla="*/ 146332 h 4939827"/>
              <a:gd name="connsiteX151" fmla="*/ 5421860 w 12192000"/>
              <a:gd name="connsiteY151" fmla="*/ 167298 h 4939827"/>
              <a:gd name="connsiteX152" fmla="*/ 5476948 w 12192000"/>
              <a:gd name="connsiteY152" fmla="*/ 173249 h 4939827"/>
              <a:gd name="connsiteX153" fmla="*/ 5516842 w 12192000"/>
              <a:gd name="connsiteY153" fmla="*/ 184018 h 4939827"/>
              <a:gd name="connsiteX154" fmla="*/ 5619415 w 12192000"/>
              <a:gd name="connsiteY154" fmla="*/ 176781 h 4939827"/>
              <a:gd name="connsiteX155" fmla="*/ 5789867 w 12192000"/>
              <a:gd name="connsiteY155" fmla="*/ 150304 h 4939827"/>
              <a:gd name="connsiteX156" fmla="*/ 5825953 w 12192000"/>
              <a:gd name="connsiteY156" fmla="*/ 147907 h 4939827"/>
              <a:gd name="connsiteX157" fmla="*/ 5856168 w 12192000"/>
              <a:gd name="connsiteY157" fmla="*/ 158719 h 4939827"/>
              <a:gd name="connsiteX158" fmla="*/ 5862476 w 12192000"/>
              <a:gd name="connsiteY158" fmla="*/ 172447 h 4939827"/>
              <a:gd name="connsiteX159" fmla="*/ 5882195 w 12192000"/>
              <a:gd name="connsiteY159" fmla="*/ 173195 h 4939827"/>
              <a:gd name="connsiteX160" fmla="*/ 5887271 w 12192000"/>
              <a:gd name="connsiteY160" fmla="*/ 176084 h 4939827"/>
              <a:gd name="connsiteX161" fmla="*/ 5916552 w 12192000"/>
              <a:gd name="connsiteY161" fmla="*/ 189955 h 4939827"/>
              <a:gd name="connsiteX162" fmla="*/ 5983240 w 12192000"/>
              <a:gd name="connsiteY162" fmla="*/ 152755 h 4939827"/>
              <a:gd name="connsiteX163" fmla="*/ 6061852 w 12192000"/>
              <a:gd name="connsiteY163" fmla="*/ 161953 h 4939827"/>
              <a:gd name="connsiteX164" fmla="*/ 6408386 w 12192000"/>
              <a:gd name="connsiteY164" fmla="*/ 157590 h 4939827"/>
              <a:gd name="connsiteX165" fmla="*/ 6531386 w 12192000"/>
              <a:gd name="connsiteY165" fmla="*/ 156103 h 4939827"/>
              <a:gd name="connsiteX166" fmla="*/ 6721509 w 12192000"/>
              <a:gd name="connsiteY166" fmla="*/ 54829 h 4939827"/>
              <a:gd name="connsiteX167" fmla="*/ 6947884 w 12192000"/>
              <a:gd name="connsiteY167" fmla="*/ 47587 h 4939827"/>
              <a:gd name="connsiteX168" fmla="*/ 6965101 w 12192000"/>
              <a:gd name="connsiteY168" fmla="*/ 25718 h 4939827"/>
              <a:gd name="connsiteX169" fmla="*/ 6986370 w 12192000"/>
              <a:gd name="connsiteY169" fmla="*/ 12659 h 4939827"/>
              <a:gd name="connsiteX170" fmla="*/ 6989536 w 12192000"/>
              <a:gd name="connsiteY170" fmla="*/ 14528 h 4939827"/>
              <a:gd name="connsiteX171" fmla="*/ 7015933 w 12192000"/>
              <a:gd name="connsiteY171" fmla="*/ 9653 h 4939827"/>
              <a:gd name="connsiteX172" fmla="*/ 7020592 w 12192000"/>
              <a:gd name="connsiteY172" fmla="*/ 1651 h 4939827"/>
              <a:gd name="connsiteX173" fmla="*/ 7025905 w 12192000"/>
              <a:gd name="connsiteY173"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807427 w 12192000"/>
              <a:gd name="connsiteY145" fmla="*/ 276835 h 4939827"/>
              <a:gd name="connsiteX146" fmla="*/ 5028933 w 12192000"/>
              <a:gd name="connsiteY146" fmla="*/ 183887 h 4939827"/>
              <a:gd name="connsiteX147" fmla="*/ 5093642 w 12192000"/>
              <a:gd name="connsiteY147" fmla="*/ 177214 h 4939827"/>
              <a:gd name="connsiteX148" fmla="*/ 5102642 w 12192000"/>
              <a:gd name="connsiteY148" fmla="*/ 186816 h 4939827"/>
              <a:gd name="connsiteX149" fmla="*/ 5193590 w 12192000"/>
              <a:gd name="connsiteY149" fmla="*/ 136361 h 4939827"/>
              <a:gd name="connsiteX150" fmla="*/ 5323922 w 12192000"/>
              <a:gd name="connsiteY150" fmla="*/ 146332 h 4939827"/>
              <a:gd name="connsiteX151" fmla="*/ 5421860 w 12192000"/>
              <a:gd name="connsiteY151" fmla="*/ 167298 h 4939827"/>
              <a:gd name="connsiteX152" fmla="*/ 5476948 w 12192000"/>
              <a:gd name="connsiteY152" fmla="*/ 173249 h 4939827"/>
              <a:gd name="connsiteX153" fmla="*/ 5516842 w 12192000"/>
              <a:gd name="connsiteY153" fmla="*/ 184018 h 4939827"/>
              <a:gd name="connsiteX154" fmla="*/ 5619415 w 12192000"/>
              <a:gd name="connsiteY154" fmla="*/ 176781 h 4939827"/>
              <a:gd name="connsiteX155" fmla="*/ 5789867 w 12192000"/>
              <a:gd name="connsiteY155" fmla="*/ 150304 h 4939827"/>
              <a:gd name="connsiteX156" fmla="*/ 5825953 w 12192000"/>
              <a:gd name="connsiteY156" fmla="*/ 147907 h 4939827"/>
              <a:gd name="connsiteX157" fmla="*/ 5856168 w 12192000"/>
              <a:gd name="connsiteY157" fmla="*/ 158719 h 4939827"/>
              <a:gd name="connsiteX158" fmla="*/ 5862476 w 12192000"/>
              <a:gd name="connsiteY158" fmla="*/ 172447 h 4939827"/>
              <a:gd name="connsiteX159" fmla="*/ 5882195 w 12192000"/>
              <a:gd name="connsiteY159" fmla="*/ 173195 h 4939827"/>
              <a:gd name="connsiteX160" fmla="*/ 5887271 w 12192000"/>
              <a:gd name="connsiteY160" fmla="*/ 176084 h 4939827"/>
              <a:gd name="connsiteX161" fmla="*/ 5916552 w 12192000"/>
              <a:gd name="connsiteY161" fmla="*/ 189955 h 4939827"/>
              <a:gd name="connsiteX162" fmla="*/ 5983240 w 12192000"/>
              <a:gd name="connsiteY162" fmla="*/ 152755 h 4939827"/>
              <a:gd name="connsiteX163" fmla="*/ 6061852 w 12192000"/>
              <a:gd name="connsiteY163" fmla="*/ 161953 h 4939827"/>
              <a:gd name="connsiteX164" fmla="*/ 6531386 w 12192000"/>
              <a:gd name="connsiteY164" fmla="*/ 156103 h 4939827"/>
              <a:gd name="connsiteX165" fmla="*/ 6721509 w 12192000"/>
              <a:gd name="connsiteY165" fmla="*/ 54829 h 4939827"/>
              <a:gd name="connsiteX166" fmla="*/ 6947884 w 12192000"/>
              <a:gd name="connsiteY166" fmla="*/ 47587 h 4939827"/>
              <a:gd name="connsiteX167" fmla="*/ 6965101 w 12192000"/>
              <a:gd name="connsiteY167" fmla="*/ 25718 h 4939827"/>
              <a:gd name="connsiteX168" fmla="*/ 6986370 w 12192000"/>
              <a:gd name="connsiteY168" fmla="*/ 12659 h 4939827"/>
              <a:gd name="connsiteX169" fmla="*/ 6989536 w 12192000"/>
              <a:gd name="connsiteY169" fmla="*/ 14528 h 4939827"/>
              <a:gd name="connsiteX170" fmla="*/ 7015933 w 12192000"/>
              <a:gd name="connsiteY170" fmla="*/ 9653 h 4939827"/>
              <a:gd name="connsiteX171" fmla="*/ 7020592 w 12192000"/>
              <a:gd name="connsiteY171" fmla="*/ 1651 h 4939827"/>
              <a:gd name="connsiteX172" fmla="*/ 7025905 w 12192000"/>
              <a:gd name="connsiteY172"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807427 w 12192000"/>
              <a:gd name="connsiteY145" fmla="*/ 276835 h 4939827"/>
              <a:gd name="connsiteX146" fmla="*/ 5028933 w 12192000"/>
              <a:gd name="connsiteY146" fmla="*/ 183887 h 4939827"/>
              <a:gd name="connsiteX147" fmla="*/ 5093642 w 12192000"/>
              <a:gd name="connsiteY147" fmla="*/ 177214 h 4939827"/>
              <a:gd name="connsiteX148" fmla="*/ 5102642 w 12192000"/>
              <a:gd name="connsiteY148" fmla="*/ 186816 h 4939827"/>
              <a:gd name="connsiteX149" fmla="*/ 5193590 w 12192000"/>
              <a:gd name="connsiteY149" fmla="*/ 136361 h 4939827"/>
              <a:gd name="connsiteX150" fmla="*/ 5323922 w 12192000"/>
              <a:gd name="connsiteY150" fmla="*/ 146332 h 4939827"/>
              <a:gd name="connsiteX151" fmla="*/ 5421860 w 12192000"/>
              <a:gd name="connsiteY151" fmla="*/ 167298 h 4939827"/>
              <a:gd name="connsiteX152" fmla="*/ 5476948 w 12192000"/>
              <a:gd name="connsiteY152" fmla="*/ 173249 h 4939827"/>
              <a:gd name="connsiteX153" fmla="*/ 5516842 w 12192000"/>
              <a:gd name="connsiteY153" fmla="*/ 184018 h 4939827"/>
              <a:gd name="connsiteX154" fmla="*/ 5619415 w 12192000"/>
              <a:gd name="connsiteY154" fmla="*/ 176781 h 4939827"/>
              <a:gd name="connsiteX155" fmla="*/ 5789867 w 12192000"/>
              <a:gd name="connsiteY155" fmla="*/ 150304 h 4939827"/>
              <a:gd name="connsiteX156" fmla="*/ 5825953 w 12192000"/>
              <a:gd name="connsiteY156" fmla="*/ 147907 h 4939827"/>
              <a:gd name="connsiteX157" fmla="*/ 5856168 w 12192000"/>
              <a:gd name="connsiteY157" fmla="*/ 158719 h 4939827"/>
              <a:gd name="connsiteX158" fmla="*/ 5862476 w 12192000"/>
              <a:gd name="connsiteY158" fmla="*/ 172447 h 4939827"/>
              <a:gd name="connsiteX159" fmla="*/ 5882195 w 12192000"/>
              <a:gd name="connsiteY159" fmla="*/ 173195 h 4939827"/>
              <a:gd name="connsiteX160" fmla="*/ 5887271 w 12192000"/>
              <a:gd name="connsiteY160" fmla="*/ 176084 h 4939827"/>
              <a:gd name="connsiteX161" fmla="*/ 5916552 w 12192000"/>
              <a:gd name="connsiteY161" fmla="*/ 189955 h 4939827"/>
              <a:gd name="connsiteX162" fmla="*/ 5983240 w 12192000"/>
              <a:gd name="connsiteY162" fmla="*/ 152755 h 4939827"/>
              <a:gd name="connsiteX163" fmla="*/ 6061852 w 12192000"/>
              <a:gd name="connsiteY163" fmla="*/ 161953 h 4939827"/>
              <a:gd name="connsiteX164" fmla="*/ 6531386 w 12192000"/>
              <a:gd name="connsiteY164" fmla="*/ 156103 h 4939827"/>
              <a:gd name="connsiteX165" fmla="*/ 6947884 w 12192000"/>
              <a:gd name="connsiteY165" fmla="*/ 47587 h 4939827"/>
              <a:gd name="connsiteX166" fmla="*/ 6965101 w 12192000"/>
              <a:gd name="connsiteY166" fmla="*/ 25718 h 4939827"/>
              <a:gd name="connsiteX167" fmla="*/ 6986370 w 12192000"/>
              <a:gd name="connsiteY167" fmla="*/ 12659 h 4939827"/>
              <a:gd name="connsiteX168" fmla="*/ 6989536 w 12192000"/>
              <a:gd name="connsiteY168" fmla="*/ 14528 h 4939827"/>
              <a:gd name="connsiteX169" fmla="*/ 7015933 w 12192000"/>
              <a:gd name="connsiteY169" fmla="*/ 9653 h 4939827"/>
              <a:gd name="connsiteX170" fmla="*/ 7020592 w 12192000"/>
              <a:gd name="connsiteY170" fmla="*/ 1651 h 4939827"/>
              <a:gd name="connsiteX171" fmla="*/ 7025905 w 12192000"/>
              <a:gd name="connsiteY17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807427 w 12192000"/>
              <a:gd name="connsiteY145" fmla="*/ 276835 h 4939827"/>
              <a:gd name="connsiteX146" fmla="*/ 5028933 w 12192000"/>
              <a:gd name="connsiteY146" fmla="*/ 183887 h 4939827"/>
              <a:gd name="connsiteX147" fmla="*/ 5093642 w 12192000"/>
              <a:gd name="connsiteY147" fmla="*/ 177214 h 4939827"/>
              <a:gd name="connsiteX148" fmla="*/ 5102642 w 12192000"/>
              <a:gd name="connsiteY148" fmla="*/ 186816 h 4939827"/>
              <a:gd name="connsiteX149" fmla="*/ 5193590 w 12192000"/>
              <a:gd name="connsiteY149" fmla="*/ 136361 h 4939827"/>
              <a:gd name="connsiteX150" fmla="*/ 5323922 w 12192000"/>
              <a:gd name="connsiteY150" fmla="*/ 146332 h 4939827"/>
              <a:gd name="connsiteX151" fmla="*/ 5421860 w 12192000"/>
              <a:gd name="connsiteY151" fmla="*/ 167298 h 4939827"/>
              <a:gd name="connsiteX152" fmla="*/ 5476948 w 12192000"/>
              <a:gd name="connsiteY152" fmla="*/ 173249 h 4939827"/>
              <a:gd name="connsiteX153" fmla="*/ 5516842 w 12192000"/>
              <a:gd name="connsiteY153" fmla="*/ 184018 h 4939827"/>
              <a:gd name="connsiteX154" fmla="*/ 5619415 w 12192000"/>
              <a:gd name="connsiteY154" fmla="*/ 176781 h 4939827"/>
              <a:gd name="connsiteX155" fmla="*/ 5789867 w 12192000"/>
              <a:gd name="connsiteY155" fmla="*/ 150304 h 4939827"/>
              <a:gd name="connsiteX156" fmla="*/ 5825953 w 12192000"/>
              <a:gd name="connsiteY156" fmla="*/ 147907 h 4939827"/>
              <a:gd name="connsiteX157" fmla="*/ 5856168 w 12192000"/>
              <a:gd name="connsiteY157" fmla="*/ 158719 h 4939827"/>
              <a:gd name="connsiteX158" fmla="*/ 5862476 w 12192000"/>
              <a:gd name="connsiteY158" fmla="*/ 172447 h 4939827"/>
              <a:gd name="connsiteX159" fmla="*/ 5882195 w 12192000"/>
              <a:gd name="connsiteY159" fmla="*/ 173195 h 4939827"/>
              <a:gd name="connsiteX160" fmla="*/ 5887271 w 12192000"/>
              <a:gd name="connsiteY160" fmla="*/ 176084 h 4939827"/>
              <a:gd name="connsiteX161" fmla="*/ 5916552 w 12192000"/>
              <a:gd name="connsiteY161" fmla="*/ 189955 h 4939827"/>
              <a:gd name="connsiteX162" fmla="*/ 5983240 w 12192000"/>
              <a:gd name="connsiteY162" fmla="*/ 152755 h 4939827"/>
              <a:gd name="connsiteX163" fmla="*/ 6061852 w 12192000"/>
              <a:gd name="connsiteY163" fmla="*/ 161953 h 4939827"/>
              <a:gd name="connsiteX164" fmla="*/ 6531386 w 12192000"/>
              <a:gd name="connsiteY164" fmla="*/ 156103 h 4939827"/>
              <a:gd name="connsiteX165" fmla="*/ 6756965 w 12192000"/>
              <a:gd name="connsiteY165" fmla="*/ 57636 h 4939827"/>
              <a:gd name="connsiteX166" fmla="*/ 6965101 w 12192000"/>
              <a:gd name="connsiteY166" fmla="*/ 25718 h 4939827"/>
              <a:gd name="connsiteX167" fmla="*/ 6986370 w 12192000"/>
              <a:gd name="connsiteY167" fmla="*/ 12659 h 4939827"/>
              <a:gd name="connsiteX168" fmla="*/ 6989536 w 12192000"/>
              <a:gd name="connsiteY168" fmla="*/ 14528 h 4939827"/>
              <a:gd name="connsiteX169" fmla="*/ 7015933 w 12192000"/>
              <a:gd name="connsiteY169" fmla="*/ 9653 h 4939827"/>
              <a:gd name="connsiteX170" fmla="*/ 7020592 w 12192000"/>
              <a:gd name="connsiteY170" fmla="*/ 1651 h 4939827"/>
              <a:gd name="connsiteX171" fmla="*/ 7025905 w 12192000"/>
              <a:gd name="connsiteY17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807427 w 12192000"/>
              <a:gd name="connsiteY145" fmla="*/ 276835 h 4939827"/>
              <a:gd name="connsiteX146" fmla="*/ 5028933 w 12192000"/>
              <a:gd name="connsiteY146" fmla="*/ 183887 h 4939827"/>
              <a:gd name="connsiteX147" fmla="*/ 5093642 w 12192000"/>
              <a:gd name="connsiteY147" fmla="*/ 177214 h 4939827"/>
              <a:gd name="connsiteX148" fmla="*/ 5102642 w 12192000"/>
              <a:gd name="connsiteY148" fmla="*/ 186816 h 4939827"/>
              <a:gd name="connsiteX149" fmla="*/ 5193590 w 12192000"/>
              <a:gd name="connsiteY149" fmla="*/ 136361 h 4939827"/>
              <a:gd name="connsiteX150" fmla="*/ 5323922 w 12192000"/>
              <a:gd name="connsiteY150" fmla="*/ 146332 h 4939827"/>
              <a:gd name="connsiteX151" fmla="*/ 5421860 w 12192000"/>
              <a:gd name="connsiteY151" fmla="*/ 167298 h 4939827"/>
              <a:gd name="connsiteX152" fmla="*/ 5476948 w 12192000"/>
              <a:gd name="connsiteY152" fmla="*/ 173249 h 4939827"/>
              <a:gd name="connsiteX153" fmla="*/ 5516842 w 12192000"/>
              <a:gd name="connsiteY153" fmla="*/ 184018 h 4939827"/>
              <a:gd name="connsiteX154" fmla="*/ 5619415 w 12192000"/>
              <a:gd name="connsiteY154" fmla="*/ 176781 h 4939827"/>
              <a:gd name="connsiteX155" fmla="*/ 5789867 w 12192000"/>
              <a:gd name="connsiteY155" fmla="*/ 150304 h 4939827"/>
              <a:gd name="connsiteX156" fmla="*/ 5825953 w 12192000"/>
              <a:gd name="connsiteY156" fmla="*/ 147907 h 4939827"/>
              <a:gd name="connsiteX157" fmla="*/ 5856168 w 12192000"/>
              <a:gd name="connsiteY157" fmla="*/ 158719 h 4939827"/>
              <a:gd name="connsiteX158" fmla="*/ 5862476 w 12192000"/>
              <a:gd name="connsiteY158" fmla="*/ 172447 h 4939827"/>
              <a:gd name="connsiteX159" fmla="*/ 5882195 w 12192000"/>
              <a:gd name="connsiteY159" fmla="*/ 173195 h 4939827"/>
              <a:gd name="connsiteX160" fmla="*/ 5887271 w 12192000"/>
              <a:gd name="connsiteY160" fmla="*/ 176084 h 4939827"/>
              <a:gd name="connsiteX161" fmla="*/ 5916552 w 12192000"/>
              <a:gd name="connsiteY161" fmla="*/ 189955 h 4939827"/>
              <a:gd name="connsiteX162" fmla="*/ 5983240 w 12192000"/>
              <a:gd name="connsiteY162" fmla="*/ 152755 h 4939827"/>
              <a:gd name="connsiteX163" fmla="*/ 6061852 w 12192000"/>
              <a:gd name="connsiteY163" fmla="*/ 161953 h 4939827"/>
              <a:gd name="connsiteX164" fmla="*/ 6415830 w 12192000"/>
              <a:gd name="connsiteY164" fmla="*/ 136006 h 4939827"/>
              <a:gd name="connsiteX165" fmla="*/ 6756965 w 12192000"/>
              <a:gd name="connsiteY165" fmla="*/ 57636 h 4939827"/>
              <a:gd name="connsiteX166" fmla="*/ 6965101 w 12192000"/>
              <a:gd name="connsiteY166" fmla="*/ 25718 h 4939827"/>
              <a:gd name="connsiteX167" fmla="*/ 6986370 w 12192000"/>
              <a:gd name="connsiteY167" fmla="*/ 12659 h 4939827"/>
              <a:gd name="connsiteX168" fmla="*/ 6989536 w 12192000"/>
              <a:gd name="connsiteY168" fmla="*/ 14528 h 4939827"/>
              <a:gd name="connsiteX169" fmla="*/ 7015933 w 12192000"/>
              <a:gd name="connsiteY169" fmla="*/ 9653 h 4939827"/>
              <a:gd name="connsiteX170" fmla="*/ 7020592 w 12192000"/>
              <a:gd name="connsiteY170" fmla="*/ 1651 h 4939827"/>
              <a:gd name="connsiteX171" fmla="*/ 7025905 w 12192000"/>
              <a:gd name="connsiteY17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807427 w 12192000"/>
              <a:gd name="connsiteY145" fmla="*/ 276835 h 4939827"/>
              <a:gd name="connsiteX146" fmla="*/ 5028933 w 12192000"/>
              <a:gd name="connsiteY146" fmla="*/ 183887 h 4939827"/>
              <a:gd name="connsiteX147" fmla="*/ 5093642 w 12192000"/>
              <a:gd name="connsiteY147" fmla="*/ 177214 h 4939827"/>
              <a:gd name="connsiteX148" fmla="*/ 5102642 w 12192000"/>
              <a:gd name="connsiteY148" fmla="*/ 186816 h 4939827"/>
              <a:gd name="connsiteX149" fmla="*/ 5193590 w 12192000"/>
              <a:gd name="connsiteY149" fmla="*/ 136361 h 4939827"/>
              <a:gd name="connsiteX150" fmla="*/ 5323922 w 12192000"/>
              <a:gd name="connsiteY150" fmla="*/ 146332 h 4939827"/>
              <a:gd name="connsiteX151" fmla="*/ 5421860 w 12192000"/>
              <a:gd name="connsiteY151" fmla="*/ 167298 h 4939827"/>
              <a:gd name="connsiteX152" fmla="*/ 5476948 w 12192000"/>
              <a:gd name="connsiteY152" fmla="*/ 173249 h 4939827"/>
              <a:gd name="connsiteX153" fmla="*/ 5516842 w 12192000"/>
              <a:gd name="connsiteY153" fmla="*/ 184018 h 4939827"/>
              <a:gd name="connsiteX154" fmla="*/ 5619415 w 12192000"/>
              <a:gd name="connsiteY154" fmla="*/ 176781 h 4939827"/>
              <a:gd name="connsiteX155" fmla="*/ 5789867 w 12192000"/>
              <a:gd name="connsiteY155" fmla="*/ 150304 h 4939827"/>
              <a:gd name="connsiteX156" fmla="*/ 5825953 w 12192000"/>
              <a:gd name="connsiteY156" fmla="*/ 147907 h 4939827"/>
              <a:gd name="connsiteX157" fmla="*/ 5856168 w 12192000"/>
              <a:gd name="connsiteY157" fmla="*/ 158719 h 4939827"/>
              <a:gd name="connsiteX158" fmla="*/ 5862476 w 12192000"/>
              <a:gd name="connsiteY158" fmla="*/ 172447 h 4939827"/>
              <a:gd name="connsiteX159" fmla="*/ 5882195 w 12192000"/>
              <a:gd name="connsiteY159" fmla="*/ 173195 h 4939827"/>
              <a:gd name="connsiteX160" fmla="*/ 5887271 w 12192000"/>
              <a:gd name="connsiteY160" fmla="*/ 176084 h 4939827"/>
              <a:gd name="connsiteX161" fmla="*/ 5916552 w 12192000"/>
              <a:gd name="connsiteY161" fmla="*/ 189955 h 4939827"/>
              <a:gd name="connsiteX162" fmla="*/ 5983240 w 12192000"/>
              <a:gd name="connsiteY162" fmla="*/ 152755 h 4939827"/>
              <a:gd name="connsiteX163" fmla="*/ 6152287 w 12192000"/>
              <a:gd name="connsiteY163" fmla="*/ 116736 h 4939827"/>
              <a:gd name="connsiteX164" fmla="*/ 6415830 w 12192000"/>
              <a:gd name="connsiteY164" fmla="*/ 136006 h 4939827"/>
              <a:gd name="connsiteX165" fmla="*/ 6756965 w 12192000"/>
              <a:gd name="connsiteY165" fmla="*/ 57636 h 4939827"/>
              <a:gd name="connsiteX166" fmla="*/ 6965101 w 12192000"/>
              <a:gd name="connsiteY166" fmla="*/ 25718 h 4939827"/>
              <a:gd name="connsiteX167" fmla="*/ 6986370 w 12192000"/>
              <a:gd name="connsiteY167" fmla="*/ 12659 h 4939827"/>
              <a:gd name="connsiteX168" fmla="*/ 6989536 w 12192000"/>
              <a:gd name="connsiteY168" fmla="*/ 14528 h 4939827"/>
              <a:gd name="connsiteX169" fmla="*/ 7015933 w 12192000"/>
              <a:gd name="connsiteY169" fmla="*/ 9653 h 4939827"/>
              <a:gd name="connsiteX170" fmla="*/ 7020592 w 12192000"/>
              <a:gd name="connsiteY170" fmla="*/ 1651 h 4939827"/>
              <a:gd name="connsiteX171" fmla="*/ 7025905 w 12192000"/>
              <a:gd name="connsiteY17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812225 w 12192000"/>
              <a:gd name="connsiteY135" fmla="*/ 189020 h 4939827"/>
              <a:gd name="connsiteX136" fmla="*/ 3864537 w 12192000"/>
              <a:gd name="connsiteY136" fmla="*/ 200742 h 4939827"/>
              <a:gd name="connsiteX137" fmla="*/ 4028476 w 12192000"/>
              <a:gd name="connsiteY137" fmla="*/ 223679 h 4939827"/>
              <a:gd name="connsiteX138" fmla="*/ 4191582 w 12192000"/>
              <a:gd name="connsiteY138" fmla="*/ 238952 h 4939827"/>
              <a:gd name="connsiteX139" fmla="*/ 4251024 w 12192000"/>
              <a:gd name="connsiteY139" fmla="*/ 240874 h 4939827"/>
              <a:gd name="connsiteX140" fmla="*/ 4355275 w 12192000"/>
              <a:gd name="connsiteY140" fmla="*/ 260205 h 4939827"/>
              <a:gd name="connsiteX141" fmla="*/ 4423807 w 12192000"/>
              <a:gd name="connsiteY141" fmla="*/ 270366 h 4939827"/>
              <a:gd name="connsiteX142" fmla="*/ 4558432 w 12192000"/>
              <a:gd name="connsiteY142" fmla="*/ 269194 h 4939827"/>
              <a:gd name="connsiteX143" fmla="*/ 4635061 w 12192000"/>
              <a:gd name="connsiteY143" fmla="*/ 280682 h 4939827"/>
              <a:gd name="connsiteX144" fmla="*/ 4807427 w 12192000"/>
              <a:gd name="connsiteY144" fmla="*/ 276835 h 4939827"/>
              <a:gd name="connsiteX145" fmla="*/ 5028933 w 12192000"/>
              <a:gd name="connsiteY145" fmla="*/ 183887 h 4939827"/>
              <a:gd name="connsiteX146" fmla="*/ 5093642 w 12192000"/>
              <a:gd name="connsiteY146" fmla="*/ 177214 h 4939827"/>
              <a:gd name="connsiteX147" fmla="*/ 5102642 w 12192000"/>
              <a:gd name="connsiteY147" fmla="*/ 186816 h 4939827"/>
              <a:gd name="connsiteX148" fmla="*/ 5193590 w 12192000"/>
              <a:gd name="connsiteY148" fmla="*/ 136361 h 4939827"/>
              <a:gd name="connsiteX149" fmla="*/ 5323922 w 12192000"/>
              <a:gd name="connsiteY149" fmla="*/ 146332 h 4939827"/>
              <a:gd name="connsiteX150" fmla="*/ 5421860 w 12192000"/>
              <a:gd name="connsiteY150" fmla="*/ 167298 h 4939827"/>
              <a:gd name="connsiteX151" fmla="*/ 5476948 w 12192000"/>
              <a:gd name="connsiteY151" fmla="*/ 173249 h 4939827"/>
              <a:gd name="connsiteX152" fmla="*/ 5516842 w 12192000"/>
              <a:gd name="connsiteY152" fmla="*/ 184018 h 4939827"/>
              <a:gd name="connsiteX153" fmla="*/ 5619415 w 12192000"/>
              <a:gd name="connsiteY153" fmla="*/ 176781 h 4939827"/>
              <a:gd name="connsiteX154" fmla="*/ 5789867 w 12192000"/>
              <a:gd name="connsiteY154" fmla="*/ 150304 h 4939827"/>
              <a:gd name="connsiteX155" fmla="*/ 5825953 w 12192000"/>
              <a:gd name="connsiteY155" fmla="*/ 147907 h 4939827"/>
              <a:gd name="connsiteX156" fmla="*/ 5856168 w 12192000"/>
              <a:gd name="connsiteY156" fmla="*/ 158719 h 4939827"/>
              <a:gd name="connsiteX157" fmla="*/ 5862476 w 12192000"/>
              <a:gd name="connsiteY157" fmla="*/ 172447 h 4939827"/>
              <a:gd name="connsiteX158" fmla="*/ 5882195 w 12192000"/>
              <a:gd name="connsiteY158" fmla="*/ 173195 h 4939827"/>
              <a:gd name="connsiteX159" fmla="*/ 5887271 w 12192000"/>
              <a:gd name="connsiteY159" fmla="*/ 176084 h 4939827"/>
              <a:gd name="connsiteX160" fmla="*/ 5916552 w 12192000"/>
              <a:gd name="connsiteY160" fmla="*/ 189955 h 4939827"/>
              <a:gd name="connsiteX161" fmla="*/ 5983240 w 12192000"/>
              <a:gd name="connsiteY161" fmla="*/ 152755 h 4939827"/>
              <a:gd name="connsiteX162" fmla="*/ 6152287 w 12192000"/>
              <a:gd name="connsiteY162" fmla="*/ 116736 h 4939827"/>
              <a:gd name="connsiteX163" fmla="*/ 6415830 w 12192000"/>
              <a:gd name="connsiteY163" fmla="*/ 136006 h 4939827"/>
              <a:gd name="connsiteX164" fmla="*/ 6756965 w 12192000"/>
              <a:gd name="connsiteY164" fmla="*/ 57636 h 4939827"/>
              <a:gd name="connsiteX165" fmla="*/ 6965101 w 12192000"/>
              <a:gd name="connsiteY165" fmla="*/ 25718 h 4939827"/>
              <a:gd name="connsiteX166" fmla="*/ 6986370 w 12192000"/>
              <a:gd name="connsiteY166" fmla="*/ 12659 h 4939827"/>
              <a:gd name="connsiteX167" fmla="*/ 6989536 w 12192000"/>
              <a:gd name="connsiteY167" fmla="*/ 14528 h 4939827"/>
              <a:gd name="connsiteX168" fmla="*/ 7015933 w 12192000"/>
              <a:gd name="connsiteY168" fmla="*/ 9653 h 4939827"/>
              <a:gd name="connsiteX169" fmla="*/ 7020592 w 12192000"/>
              <a:gd name="connsiteY169" fmla="*/ 1651 h 4939827"/>
              <a:gd name="connsiteX170" fmla="*/ 7025905 w 12192000"/>
              <a:gd name="connsiteY170"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812225 w 12192000"/>
              <a:gd name="connsiteY135" fmla="*/ 189020 h 4939827"/>
              <a:gd name="connsiteX136" fmla="*/ 3864537 w 12192000"/>
              <a:gd name="connsiteY136" fmla="*/ 200742 h 4939827"/>
              <a:gd name="connsiteX137" fmla="*/ 4028476 w 12192000"/>
              <a:gd name="connsiteY137" fmla="*/ 223679 h 4939827"/>
              <a:gd name="connsiteX138" fmla="*/ 4191582 w 12192000"/>
              <a:gd name="connsiteY138" fmla="*/ 238952 h 4939827"/>
              <a:gd name="connsiteX139" fmla="*/ 4251024 w 12192000"/>
              <a:gd name="connsiteY139" fmla="*/ 240874 h 4939827"/>
              <a:gd name="connsiteX140" fmla="*/ 4355275 w 12192000"/>
              <a:gd name="connsiteY140" fmla="*/ 260205 h 4939827"/>
              <a:gd name="connsiteX141" fmla="*/ 4423807 w 12192000"/>
              <a:gd name="connsiteY141" fmla="*/ 270366 h 4939827"/>
              <a:gd name="connsiteX142" fmla="*/ 4558432 w 12192000"/>
              <a:gd name="connsiteY142" fmla="*/ 269194 h 4939827"/>
              <a:gd name="connsiteX143" fmla="*/ 4635061 w 12192000"/>
              <a:gd name="connsiteY143" fmla="*/ 280682 h 4939827"/>
              <a:gd name="connsiteX144" fmla="*/ 4807427 w 12192000"/>
              <a:gd name="connsiteY144" fmla="*/ 276835 h 4939827"/>
              <a:gd name="connsiteX145" fmla="*/ 5028933 w 12192000"/>
              <a:gd name="connsiteY145" fmla="*/ 183887 h 4939827"/>
              <a:gd name="connsiteX146" fmla="*/ 5093642 w 12192000"/>
              <a:gd name="connsiteY146" fmla="*/ 177214 h 4939827"/>
              <a:gd name="connsiteX147" fmla="*/ 5102642 w 12192000"/>
              <a:gd name="connsiteY147" fmla="*/ 186816 h 4939827"/>
              <a:gd name="connsiteX148" fmla="*/ 5193590 w 12192000"/>
              <a:gd name="connsiteY148" fmla="*/ 136361 h 4939827"/>
              <a:gd name="connsiteX149" fmla="*/ 5323922 w 12192000"/>
              <a:gd name="connsiteY149" fmla="*/ 146332 h 4939827"/>
              <a:gd name="connsiteX150" fmla="*/ 5421860 w 12192000"/>
              <a:gd name="connsiteY150" fmla="*/ 167298 h 4939827"/>
              <a:gd name="connsiteX151" fmla="*/ 5476948 w 12192000"/>
              <a:gd name="connsiteY151" fmla="*/ 173249 h 4939827"/>
              <a:gd name="connsiteX152" fmla="*/ 5516842 w 12192000"/>
              <a:gd name="connsiteY152" fmla="*/ 184018 h 4939827"/>
              <a:gd name="connsiteX153" fmla="*/ 5619415 w 12192000"/>
              <a:gd name="connsiteY153" fmla="*/ 176781 h 4939827"/>
              <a:gd name="connsiteX154" fmla="*/ 5789867 w 12192000"/>
              <a:gd name="connsiteY154" fmla="*/ 150304 h 4939827"/>
              <a:gd name="connsiteX155" fmla="*/ 5825953 w 12192000"/>
              <a:gd name="connsiteY155" fmla="*/ 147907 h 4939827"/>
              <a:gd name="connsiteX156" fmla="*/ 5856168 w 12192000"/>
              <a:gd name="connsiteY156" fmla="*/ 158719 h 4939827"/>
              <a:gd name="connsiteX157" fmla="*/ 5862476 w 12192000"/>
              <a:gd name="connsiteY157" fmla="*/ 172447 h 4939827"/>
              <a:gd name="connsiteX158" fmla="*/ 5882195 w 12192000"/>
              <a:gd name="connsiteY158" fmla="*/ 173195 h 4939827"/>
              <a:gd name="connsiteX159" fmla="*/ 5887271 w 12192000"/>
              <a:gd name="connsiteY159" fmla="*/ 176084 h 4939827"/>
              <a:gd name="connsiteX160" fmla="*/ 5916552 w 12192000"/>
              <a:gd name="connsiteY160" fmla="*/ 189955 h 4939827"/>
              <a:gd name="connsiteX161" fmla="*/ 5983240 w 12192000"/>
              <a:gd name="connsiteY161" fmla="*/ 152755 h 4939827"/>
              <a:gd name="connsiteX162" fmla="*/ 6152287 w 12192000"/>
              <a:gd name="connsiteY162" fmla="*/ 116736 h 4939827"/>
              <a:gd name="connsiteX163" fmla="*/ 6415830 w 12192000"/>
              <a:gd name="connsiteY163" fmla="*/ 136006 h 4939827"/>
              <a:gd name="connsiteX164" fmla="*/ 6756965 w 12192000"/>
              <a:gd name="connsiteY164" fmla="*/ 57636 h 4939827"/>
              <a:gd name="connsiteX165" fmla="*/ 6965101 w 12192000"/>
              <a:gd name="connsiteY165" fmla="*/ 25718 h 4939827"/>
              <a:gd name="connsiteX166" fmla="*/ 6986370 w 12192000"/>
              <a:gd name="connsiteY166" fmla="*/ 12659 h 4939827"/>
              <a:gd name="connsiteX167" fmla="*/ 6989536 w 12192000"/>
              <a:gd name="connsiteY167" fmla="*/ 14528 h 4939827"/>
              <a:gd name="connsiteX168" fmla="*/ 7015933 w 12192000"/>
              <a:gd name="connsiteY168" fmla="*/ 9653 h 4939827"/>
              <a:gd name="connsiteX169" fmla="*/ 7020592 w 12192000"/>
              <a:gd name="connsiteY169" fmla="*/ 1651 h 4939827"/>
              <a:gd name="connsiteX170" fmla="*/ 7025905 w 12192000"/>
              <a:gd name="connsiteY170"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812225 w 12192000"/>
              <a:gd name="connsiteY135" fmla="*/ 189020 h 4939827"/>
              <a:gd name="connsiteX136" fmla="*/ 3864537 w 12192000"/>
              <a:gd name="connsiteY136" fmla="*/ 200742 h 4939827"/>
              <a:gd name="connsiteX137" fmla="*/ 4028476 w 12192000"/>
              <a:gd name="connsiteY137" fmla="*/ 223679 h 4939827"/>
              <a:gd name="connsiteX138" fmla="*/ 4191582 w 12192000"/>
              <a:gd name="connsiteY138" fmla="*/ 238952 h 4939827"/>
              <a:gd name="connsiteX139" fmla="*/ 4251024 w 12192000"/>
              <a:gd name="connsiteY139" fmla="*/ 240874 h 4939827"/>
              <a:gd name="connsiteX140" fmla="*/ 4355275 w 12192000"/>
              <a:gd name="connsiteY140" fmla="*/ 260205 h 4939827"/>
              <a:gd name="connsiteX141" fmla="*/ 4423807 w 12192000"/>
              <a:gd name="connsiteY141" fmla="*/ 270366 h 4939827"/>
              <a:gd name="connsiteX142" fmla="*/ 4558432 w 12192000"/>
              <a:gd name="connsiteY142" fmla="*/ 269194 h 4939827"/>
              <a:gd name="connsiteX143" fmla="*/ 4635061 w 12192000"/>
              <a:gd name="connsiteY143" fmla="*/ 280682 h 4939827"/>
              <a:gd name="connsiteX144" fmla="*/ 4807427 w 12192000"/>
              <a:gd name="connsiteY144" fmla="*/ 276835 h 4939827"/>
              <a:gd name="connsiteX145" fmla="*/ 5028933 w 12192000"/>
              <a:gd name="connsiteY145" fmla="*/ 183887 h 4939827"/>
              <a:gd name="connsiteX146" fmla="*/ 5093642 w 12192000"/>
              <a:gd name="connsiteY146" fmla="*/ 177214 h 4939827"/>
              <a:gd name="connsiteX147" fmla="*/ 5102642 w 12192000"/>
              <a:gd name="connsiteY147" fmla="*/ 186816 h 4939827"/>
              <a:gd name="connsiteX148" fmla="*/ 5193590 w 12192000"/>
              <a:gd name="connsiteY148" fmla="*/ 136361 h 4939827"/>
              <a:gd name="connsiteX149" fmla="*/ 5323922 w 12192000"/>
              <a:gd name="connsiteY149" fmla="*/ 146332 h 4939827"/>
              <a:gd name="connsiteX150" fmla="*/ 5421860 w 12192000"/>
              <a:gd name="connsiteY150" fmla="*/ 167298 h 4939827"/>
              <a:gd name="connsiteX151" fmla="*/ 5476948 w 12192000"/>
              <a:gd name="connsiteY151" fmla="*/ 173249 h 4939827"/>
              <a:gd name="connsiteX152" fmla="*/ 5516842 w 12192000"/>
              <a:gd name="connsiteY152" fmla="*/ 184018 h 4939827"/>
              <a:gd name="connsiteX153" fmla="*/ 5619415 w 12192000"/>
              <a:gd name="connsiteY153" fmla="*/ 176781 h 4939827"/>
              <a:gd name="connsiteX154" fmla="*/ 5789867 w 12192000"/>
              <a:gd name="connsiteY154" fmla="*/ 150304 h 4939827"/>
              <a:gd name="connsiteX155" fmla="*/ 5825953 w 12192000"/>
              <a:gd name="connsiteY155" fmla="*/ 147907 h 4939827"/>
              <a:gd name="connsiteX156" fmla="*/ 5856168 w 12192000"/>
              <a:gd name="connsiteY156" fmla="*/ 158719 h 4939827"/>
              <a:gd name="connsiteX157" fmla="*/ 5862476 w 12192000"/>
              <a:gd name="connsiteY157" fmla="*/ 172447 h 4939827"/>
              <a:gd name="connsiteX158" fmla="*/ 5882195 w 12192000"/>
              <a:gd name="connsiteY158" fmla="*/ 173195 h 4939827"/>
              <a:gd name="connsiteX159" fmla="*/ 5887271 w 12192000"/>
              <a:gd name="connsiteY159" fmla="*/ 176084 h 4939827"/>
              <a:gd name="connsiteX160" fmla="*/ 5916552 w 12192000"/>
              <a:gd name="connsiteY160" fmla="*/ 189955 h 4939827"/>
              <a:gd name="connsiteX161" fmla="*/ 5983240 w 12192000"/>
              <a:gd name="connsiteY161" fmla="*/ 152755 h 4939827"/>
              <a:gd name="connsiteX162" fmla="*/ 6152287 w 12192000"/>
              <a:gd name="connsiteY162" fmla="*/ 116736 h 4939827"/>
              <a:gd name="connsiteX163" fmla="*/ 6415830 w 12192000"/>
              <a:gd name="connsiteY163" fmla="*/ 136006 h 4939827"/>
              <a:gd name="connsiteX164" fmla="*/ 6756965 w 12192000"/>
              <a:gd name="connsiteY164" fmla="*/ 57636 h 4939827"/>
              <a:gd name="connsiteX165" fmla="*/ 6819400 w 12192000"/>
              <a:gd name="connsiteY165" fmla="*/ 30742 h 4939827"/>
              <a:gd name="connsiteX166" fmla="*/ 6986370 w 12192000"/>
              <a:gd name="connsiteY166" fmla="*/ 12659 h 4939827"/>
              <a:gd name="connsiteX167" fmla="*/ 6989536 w 12192000"/>
              <a:gd name="connsiteY167" fmla="*/ 14528 h 4939827"/>
              <a:gd name="connsiteX168" fmla="*/ 7015933 w 12192000"/>
              <a:gd name="connsiteY168" fmla="*/ 9653 h 4939827"/>
              <a:gd name="connsiteX169" fmla="*/ 7020592 w 12192000"/>
              <a:gd name="connsiteY169" fmla="*/ 1651 h 4939827"/>
              <a:gd name="connsiteX170" fmla="*/ 7025905 w 12192000"/>
              <a:gd name="connsiteY170"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812225 w 12192000"/>
              <a:gd name="connsiteY135" fmla="*/ 189020 h 4939827"/>
              <a:gd name="connsiteX136" fmla="*/ 3864537 w 12192000"/>
              <a:gd name="connsiteY136" fmla="*/ 200742 h 4939827"/>
              <a:gd name="connsiteX137" fmla="*/ 4028476 w 12192000"/>
              <a:gd name="connsiteY137" fmla="*/ 223679 h 4939827"/>
              <a:gd name="connsiteX138" fmla="*/ 4191582 w 12192000"/>
              <a:gd name="connsiteY138" fmla="*/ 238952 h 4939827"/>
              <a:gd name="connsiteX139" fmla="*/ 4251024 w 12192000"/>
              <a:gd name="connsiteY139" fmla="*/ 240874 h 4939827"/>
              <a:gd name="connsiteX140" fmla="*/ 4355275 w 12192000"/>
              <a:gd name="connsiteY140" fmla="*/ 260205 h 4939827"/>
              <a:gd name="connsiteX141" fmla="*/ 4423807 w 12192000"/>
              <a:gd name="connsiteY141" fmla="*/ 270366 h 4939827"/>
              <a:gd name="connsiteX142" fmla="*/ 4558432 w 12192000"/>
              <a:gd name="connsiteY142" fmla="*/ 269194 h 4939827"/>
              <a:gd name="connsiteX143" fmla="*/ 4635061 w 12192000"/>
              <a:gd name="connsiteY143" fmla="*/ 280682 h 4939827"/>
              <a:gd name="connsiteX144" fmla="*/ 4807427 w 12192000"/>
              <a:gd name="connsiteY144" fmla="*/ 276835 h 4939827"/>
              <a:gd name="connsiteX145" fmla="*/ 5028933 w 12192000"/>
              <a:gd name="connsiteY145" fmla="*/ 183887 h 4939827"/>
              <a:gd name="connsiteX146" fmla="*/ 5093642 w 12192000"/>
              <a:gd name="connsiteY146" fmla="*/ 177214 h 4939827"/>
              <a:gd name="connsiteX147" fmla="*/ 5102642 w 12192000"/>
              <a:gd name="connsiteY147" fmla="*/ 186816 h 4939827"/>
              <a:gd name="connsiteX148" fmla="*/ 5193590 w 12192000"/>
              <a:gd name="connsiteY148" fmla="*/ 136361 h 4939827"/>
              <a:gd name="connsiteX149" fmla="*/ 5323922 w 12192000"/>
              <a:gd name="connsiteY149" fmla="*/ 146332 h 4939827"/>
              <a:gd name="connsiteX150" fmla="*/ 5421860 w 12192000"/>
              <a:gd name="connsiteY150" fmla="*/ 167298 h 4939827"/>
              <a:gd name="connsiteX151" fmla="*/ 5476948 w 12192000"/>
              <a:gd name="connsiteY151" fmla="*/ 173249 h 4939827"/>
              <a:gd name="connsiteX152" fmla="*/ 5516842 w 12192000"/>
              <a:gd name="connsiteY152" fmla="*/ 184018 h 4939827"/>
              <a:gd name="connsiteX153" fmla="*/ 5619415 w 12192000"/>
              <a:gd name="connsiteY153" fmla="*/ 176781 h 4939827"/>
              <a:gd name="connsiteX154" fmla="*/ 5789867 w 12192000"/>
              <a:gd name="connsiteY154" fmla="*/ 150304 h 4939827"/>
              <a:gd name="connsiteX155" fmla="*/ 5825953 w 12192000"/>
              <a:gd name="connsiteY155" fmla="*/ 147907 h 4939827"/>
              <a:gd name="connsiteX156" fmla="*/ 5856168 w 12192000"/>
              <a:gd name="connsiteY156" fmla="*/ 158719 h 4939827"/>
              <a:gd name="connsiteX157" fmla="*/ 5862476 w 12192000"/>
              <a:gd name="connsiteY157" fmla="*/ 172447 h 4939827"/>
              <a:gd name="connsiteX158" fmla="*/ 5882195 w 12192000"/>
              <a:gd name="connsiteY158" fmla="*/ 173195 h 4939827"/>
              <a:gd name="connsiteX159" fmla="*/ 5887271 w 12192000"/>
              <a:gd name="connsiteY159" fmla="*/ 176084 h 4939827"/>
              <a:gd name="connsiteX160" fmla="*/ 5921577 w 12192000"/>
              <a:gd name="connsiteY160" fmla="*/ 169858 h 4939827"/>
              <a:gd name="connsiteX161" fmla="*/ 5983240 w 12192000"/>
              <a:gd name="connsiteY161" fmla="*/ 152755 h 4939827"/>
              <a:gd name="connsiteX162" fmla="*/ 6152287 w 12192000"/>
              <a:gd name="connsiteY162" fmla="*/ 116736 h 4939827"/>
              <a:gd name="connsiteX163" fmla="*/ 6415830 w 12192000"/>
              <a:gd name="connsiteY163" fmla="*/ 136006 h 4939827"/>
              <a:gd name="connsiteX164" fmla="*/ 6756965 w 12192000"/>
              <a:gd name="connsiteY164" fmla="*/ 57636 h 4939827"/>
              <a:gd name="connsiteX165" fmla="*/ 6819400 w 12192000"/>
              <a:gd name="connsiteY165" fmla="*/ 30742 h 4939827"/>
              <a:gd name="connsiteX166" fmla="*/ 6986370 w 12192000"/>
              <a:gd name="connsiteY166" fmla="*/ 12659 h 4939827"/>
              <a:gd name="connsiteX167" fmla="*/ 6989536 w 12192000"/>
              <a:gd name="connsiteY167" fmla="*/ 14528 h 4939827"/>
              <a:gd name="connsiteX168" fmla="*/ 7015933 w 12192000"/>
              <a:gd name="connsiteY168" fmla="*/ 9653 h 4939827"/>
              <a:gd name="connsiteX169" fmla="*/ 7020592 w 12192000"/>
              <a:gd name="connsiteY169" fmla="*/ 1651 h 4939827"/>
              <a:gd name="connsiteX170" fmla="*/ 7025905 w 12192000"/>
              <a:gd name="connsiteY170"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812225 w 12192000"/>
              <a:gd name="connsiteY135" fmla="*/ 189020 h 4939827"/>
              <a:gd name="connsiteX136" fmla="*/ 3864537 w 12192000"/>
              <a:gd name="connsiteY136" fmla="*/ 200742 h 4939827"/>
              <a:gd name="connsiteX137" fmla="*/ 4028476 w 12192000"/>
              <a:gd name="connsiteY137" fmla="*/ 223679 h 4939827"/>
              <a:gd name="connsiteX138" fmla="*/ 4191582 w 12192000"/>
              <a:gd name="connsiteY138" fmla="*/ 238952 h 4939827"/>
              <a:gd name="connsiteX139" fmla="*/ 4251024 w 12192000"/>
              <a:gd name="connsiteY139" fmla="*/ 240874 h 4939827"/>
              <a:gd name="connsiteX140" fmla="*/ 4355275 w 12192000"/>
              <a:gd name="connsiteY140" fmla="*/ 260205 h 4939827"/>
              <a:gd name="connsiteX141" fmla="*/ 4423807 w 12192000"/>
              <a:gd name="connsiteY141" fmla="*/ 270366 h 4939827"/>
              <a:gd name="connsiteX142" fmla="*/ 4558432 w 12192000"/>
              <a:gd name="connsiteY142" fmla="*/ 269194 h 4939827"/>
              <a:gd name="connsiteX143" fmla="*/ 4635061 w 12192000"/>
              <a:gd name="connsiteY143" fmla="*/ 280682 h 4939827"/>
              <a:gd name="connsiteX144" fmla="*/ 4807427 w 12192000"/>
              <a:gd name="connsiteY144" fmla="*/ 276835 h 4939827"/>
              <a:gd name="connsiteX145" fmla="*/ 5028933 w 12192000"/>
              <a:gd name="connsiteY145" fmla="*/ 183887 h 4939827"/>
              <a:gd name="connsiteX146" fmla="*/ 5093642 w 12192000"/>
              <a:gd name="connsiteY146" fmla="*/ 177214 h 4939827"/>
              <a:gd name="connsiteX147" fmla="*/ 5102642 w 12192000"/>
              <a:gd name="connsiteY147" fmla="*/ 186816 h 4939827"/>
              <a:gd name="connsiteX148" fmla="*/ 5193590 w 12192000"/>
              <a:gd name="connsiteY148" fmla="*/ 156458 h 4939827"/>
              <a:gd name="connsiteX149" fmla="*/ 5323922 w 12192000"/>
              <a:gd name="connsiteY149" fmla="*/ 146332 h 4939827"/>
              <a:gd name="connsiteX150" fmla="*/ 5421860 w 12192000"/>
              <a:gd name="connsiteY150" fmla="*/ 167298 h 4939827"/>
              <a:gd name="connsiteX151" fmla="*/ 5476948 w 12192000"/>
              <a:gd name="connsiteY151" fmla="*/ 173249 h 4939827"/>
              <a:gd name="connsiteX152" fmla="*/ 5516842 w 12192000"/>
              <a:gd name="connsiteY152" fmla="*/ 184018 h 4939827"/>
              <a:gd name="connsiteX153" fmla="*/ 5619415 w 12192000"/>
              <a:gd name="connsiteY153" fmla="*/ 176781 h 4939827"/>
              <a:gd name="connsiteX154" fmla="*/ 5789867 w 12192000"/>
              <a:gd name="connsiteY154" fmla="*/ 150304 h 4939827"/>
              <a:gd name="connsiteX155" fmla="*/ 5825953 w 12192000"/>
              <a:gd name="connsiteY155" fmla="*/ 147907 h 4939827"/>
              <a:gd name="connsiteX156" fmla="*/ 5856168 w 12192000"/>
              <a:gd name="connsiteY156" fmla="*/ 158719 h 4939827"/>
              <a:gd name="connsiteX157" fmla="*/ 5862476 w 12192000"/>
              <a:gd name="connsiteY157" fmla="*/ 172447 h 4939827"/>
              <a:gd name="connsiteX158" fmla="*/ 5882195 w 12192000"/>
              <a:gd name="connsiteY158" fmla="*/ 173195 h 4939827"/>
              <a:gd name="connsiteX159" fmla="*/ 5887271 w 12192000"/>
              <a:gd name="connsiteY159" fmla="*/ 176084 h 4939827"/>
              <a:gd name="connsiteX160" fmla="*/ 5921577 w 12192000"/>
              <a:gd name="connsiteY160" fmla="*/ 169858 h 4939827"/>
              <a:gd name="connsiteX161" fmla="*/ 5983240 w 12192000"/>
              <a:gd name="connsiteY161" fmla="*/ 152755 h 4939827"/>
              <a:gd name="connsiteX162" fmla="*/ 6152287 w 12192000"/>
              <a:gd name="connsiteY162" fmla="*/ 116736 h 4939827"/>
              <a:gd name="connsiteX163" fmla="*/ 6415830 w 12192000"/>
              <a:gd name="connsiteY163" fmla="*/ 136006 h 4939827"/>
              <a:gd name="connsiteX164" fmla="*/ 6756965 w 12192000"/>
              <a:gd name="connsiteY164" fmla="*/ 57636 h 4939827"/>
              <a:gd name="connsiteX165" fmla="*/ 6819400 w 12192000"/>
              <a:gd name="connsiteY165" fmla="*/ 30742 h 4939827"/>
              <a:gd name="connsiteX166" fmla="*/ 6986370 w 12192000"/>
              <a:gd name="connsiteY166" fmla="*/ 12659 h 4939827"/>
              <a:gd name="connsiteX167" fmla="*/ 6989536 w 12192000"/>
              <a:gd name="connsiteY167" fmla="*/ 14528 h 4939827"/>
              <a:gd name="connsiteX168" fmla="*/ 7015933 w 12192000"/>
              <a:gd name="connsiteY168" fmla="*/ 9653 h 4939827"/>
              <a:gd name="connsiteX169" fmla="*/ 7020592 w 12192000"/>
              <a:gd name="connsiteY169" fmla="*/ 1651 h 4939827"/>
              <a:gd name="connsiteX170" fmla="*/ 7025905 w 12192000"/>
              <a:gd name="connsiteY170"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812225 w 12192000"/>
              <a:gd name="connsiteY135" fmla="*/ 189020 h 4939827"/>
              <a:gd name="connsiteX136" fmla="*/ 4028476 w 12192000"/>
              <a:gd name="connsiteY136" fmla="*/ 223679 h 4939827"/>
              <a:gd name="connsiteX137" fmla="*/ 4191582 w 12192000"/>
              <a:gd name="connsiteY137" fmla="*/ 238952 h 4939827"/>
              <a:gd name="connsiteX138" fmla="*/ 4251024 w 12192000"/>
              <a:gd name="connsiteY138" fmla="*/ 240874 h 4939827"/>
              <a:gd name="connsiteX139" fmla="*/ 4355275 w 12192000"/>
              <a:gd name="connsiteY139" fmla="*/ 260205 h 4939827"/>
              <a:gd name="connsiteX140" fmla="*/ 4423807 w 12192000"/>
              <a:gd name="connsiteY140" fmla="*/ 270366 h 4939827"/>
              <a:gd name="connsiteX141" fmla="*/ 4558432 w 12192000"/>
              <a:gd name="connsiteY141" fmla="*/ 269194 h 4939827"/>
              <a:gd name="connsiteX142" fmla="*/ 4635061 w 12192000"/>
              <a:gd name="connsiteY142" fmla="*/ 280682 h 4939827"/>
              <a:gd name="connsiteX143" fmla="*/ 4807427 w 12192000"/>
              <a:gd name="connsiteY143" fmla="*/ 276835 h 4939827"/>
              <a:gd name="connsiteX144" fmla="*/ 5028933 w 12192000"/>
              <a:gd name="connsiteY144" fmla="*/ 183887 h 4939827"/>
              <a:gd name="connsiteX145" fmla="*/ 5093642 w 12192000"/>
              <a:gd name="connsiteY145" fmla="*/ 177214 h 4939827"/>
              <a:gd name="connsiteX146" fmla="*/ 5102642 w 12192000"/>
              <a:gd name="connsiteY146" fmla="*/ 186816 h 4939827"/>
              <a:gd name="connsiteX147" fmla="*/ 5193590 w 12192000"/>
              <a:gd name="connsiteY147" fmla="*/ 156458 h 4939827"/>
              <a:gd name="connsiteX148" fmla="*/ 5323922 w 12192000"/>
              <a:gd name="connsiteY148" fmla="*/ 146332 h 4939827"/>
              <a:gd name="connsiteX149" fmla="*/ 5421860 w 12192000"/>
              <a:gd name="connsiteY149" fmla="*/ 167298 h 4939827"/>
              <a:gd name="connsiteX150" fmla="*/ 5476948 w 12192000"/>
              <a:gd name="connsiteY150" fmla="*/ 173249 h 4939827"/>
              <a:gd name="connsiteX151" fmla="*/ 5516842 w 12192000"/>
              <a:gd name="connsiteY151" fmla="*/ 184018 h 4939827"/>
              <a:gd name="connsiteX152" fmla="*/ 5619415 w 12192000"/>
              <a:gd name="connsiteY152" fmla="*/ 176781 h 4939827"/>
              <a:gd name="connsiteX153" fmla="*/ 5789867 w 12192000"/>
              <a:gd name="connsiteY153" fmla="*/ 150304 h 4939827"/>
              <a:gd name="connsiteX154" fmla="*/ 5825953 w 12192000"/>
              <a:gd name="connsiteY154" fmla="*/ 147907 h 4939827"/>
              <a:gd name="connsiteX155" fmla="*/ 5856168 w 12192000"/>
              <a:gd name="connsiteY155" fmla="*/ 158719 h 4939827"/>
              <a:gd name="connsiteX156" fmla="*/ 5862476 w 12192000"/>
              <a:gd name="connsiteY156" fmla="*/ 172447 h 4939827"/>
              <a:gd name="connsiteX157" fmla="*/ 5882195 w 12192000"/>
              <a:gd name="connsiteY157" fmla="*/ 173195 h 4939827"/>
              <a:gd name="connsiteX158" fmla="*/ 5887271 w 12192000"/>
              <a:gd name="connsiteY158" fmla="*/ 176084 h 4939827"/>
              <a:gd name="connsiteX159" fmla="*/ 5921577 w 12192000"/>
              <a:gd name="connsiteY159" fmla="*/ 169858 h 4939827"/>
              <a:gd name="connsiteX160" fmla="*/ 5983240 w 12192000"/>
              <a:gd name="connsiteY160" fmla="*/ 152755 h 4939827"/>
              <a:gd name="connsiteX161" fmla="*/ 6152287 w 12192000"/>
              <a:gd name="connsiteY161" fmla="*/ 116736 h 4939827"/>
              <a:gd name="connsiteX162" fmla="*/ 6415830 w 12192000"/>
              <a:gd name="connsiteY162" fmla="*/ 136006 h 4939827"/>
              <a:gd name="connsiteX163" fmla="*/ 6756965 w 12192000"/>
              <a:gd name="connsiteY163" fmla="*/ 57636 h 4939827"/>
              <a:gd name="connsiteX164" fmla="*/ 6819400 w 12192000"/>
              <a:gd name="connsiteY164" fmla="*/ 30742 h 4939827"/>
              <a:gd name="connsiteX165" fmla="*/ 6986370 w 12192000"/>
              <a:gd name="connsiteY165" fmla="*/ 12659 h 4939827"/>
              <a:gd name="connsiteX166" fmla="*/ 6989536 w 12192000"/>
              <a:gd name="connsiteY166" fmla="*/ 14528 h 4939827"/>
              <a:gd name="connsiteX167" fmla="*/ 7015933 w 12192000"/>
              <a:gd name="connsiteY167" fmla="*/ 9653 h 4939827"/>
              <a:gd name="connsiteX168" fmla="*/ 7020592 w 12192000"/>
              <a:gd name="connsiteY168" fmla="*/ 1651 h 4939827"/>
              <a:gd name="connsiteX169" fmla="*/ 7025905 w 12192000"/>
              <a:gd name="connsiteY169"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922756 w 12192000"/>
              <a:gd name="connsiteY135" fmla="*/ 194044 h 4939827"/>
              <a:gd name="connsiteX136" fmla="*/ 4028476 w 12192000"/>
              <a:gd name="connsiteY136" fmla="*/ 223679 h 4939827"/>
              <a:gd name="connsiteX137" fmla="*/ 4191582 w 12192000"/>
              <a:gd name="connsiteY137" fmla="*/ 238952 h 4939827"/>
              <a:gd name="connsiteX138" fmla="*/ 4251024 w 12192000"/>
              <a:gd name="connsiteY138" fmla="*/ 240874 h 4939827"/>
              <a:gd name="connsiteX139" fmla="*/ 4355275 w 12192000"/>
              <a:gd name="connsiteY139" fmla="*/ 260205 h 4939827"/>
              <a:gd name="connsiteX140" fmla="*/ 4423807 w 12192000"/>
              <a:gd name="connsiteY140" fmla="*/ 270366 h 4939827"/>
              <a:gd name="connsiteX141" fmla="*/ 4558432 w 12192000"/>
              <a:gd name="connsiteY141" fmla="*/ 269194 h 4939827"/>
              <a:gd name="connsiteX142" fmla="*/ 4635061 w 12192000"/>
              <a:gd name="connsiteY142" fmla="*/ 280682 h 4939827"/>
              <a:gd name="connsiteX143" fmla="*/ 4807427 w 12192000"/>
              <a:gd name="connsiteY143" fmla="*/ 276835 h 4939827"/>
              <a:gd name="connsiteX144" fmla="*/ 5028933 w 12192000"/>
              <a:gd name="connsiteY144" fmla="*/ 183887 h 4939827"/>
              <a:gd name="connsiteX145" fmla="*/ 5093642 w 12192000"/>
              <a:gd name="connsiteY145" fmla="*/ 177214 h 4939827"/>
              <a:gd name="connsiteX146" fmla="*/ 5102642 w 12192000"/>
              <a:gd name="connsiteY146" fmla="*/ 186816 h 4939827"/>
              <a:gd name="connsiteX147" fmla="*/ 5193590 w 12192000"/>
              <a:gd name="connsiteY147" fmla="*/ 156458 h 4939827"/>
              <a:gd name="connsiteX148" fmla="*/ 5323922 w 12192000"/>
              <a:gd name="connsiteY148" fmla="*/ 146332 h 4939827"/>
              <a:gd name="connsiteX149" fmla="*/ 5421860 w 12192000"/>
              <a:gd name="connsiteY149" fmla="*/ 167298 h 4939827"/>
              <a:gd name="connsiteX150" fmla="*/ 5476948 w 12192000"/>
              <a:gd name="connsiteY150" fmla="*/ 173249 h 4939827"/>
              <a:gd name="connsiteX151" fmla="*/ 5516842 w 12192000"/>
              <a:gd name="connsiteY151" fmla="*/ 184018 h 4939827"/>
              <a:gd name="connsiteX152" fmla="*/ 5619415 w 12192000"/>
              <a:gd name="connsiteY152" fmla="*/ 176781 h 4939827"/>
              <a:gd name="connsiteX153" fmla="*/ 5789867 w 12192000"/>
              <a:gd name="connsiteY153" fmla="*/ 150304 h 4939827"/>
              <a:gd name="connsiteX154" fmla="*/ 5825953 w 12192000"/>
              <a:gd name="connsiteY154" fmla="*/ 147907 h 4939827"/>
              <a:gd name="connsiteX155" fmla="*/ 5856168 w 12192000"/>
              <a:gd name="connsiteY155" fmla="*/ 158719 h 4939827"/>
              <a:gd name="connsiteX156" fmla="*/ 5862476 w 12192000"/>
              <a:gd name="connsiteY156" fmla="*/ 172447 h 4939827"/>
              <a:gd name="connsiteX157" fmla="*/ 5882195 w 12192000"/>
              <a:gd name="connsiteY157" fmla="*/ 173195 h 4939827"/>
              <a:gd name="connsiteX158" fmla="*/ 5887271 w 12192000"/>
              <a:gd name="connsiteY158" fmla="*/ 176084 h 4939827"/>
              <a:gd name="connsiteX159" fmla="*/ 5921577 w 12192000"/>
              <a:gd name="connsiteY159" fmla="*/ 169858 h 4939827"/>
              <a:gd name="connsiteX160" fmla="*/ 5983240 w 12192000"/>
              <a:gd name="connsiteY160" fmla="*/ 152755 h 4939827"/>
              <a:gd name="connsiteX161" fmla="*/ 6152287 w 12192000"/>
              <a:gd name="connsiteY161" fmla="*/ 116736 h 4939827"/>
              <a:gd name="connsiteX162" fmla="*/ 6415830 w 12192000"/>
              <a:gd name="connsiteY162" fmla="*/ 136006 h 4939827"/>
              <a:gd name="connsiteX163" fmla="*/ 6756965 w 12192000"/>
              <a:gd name="connsiteY163" fmla="*/ 57636 h 4939827"/>
              <a:gd name="connsiteX164" fmla="*/ 6819400 w 12192000"/>
              <a:gd name="connsiteY164" fmla="*/ 30742 h 4939827"/>
              <a:gd name="connsiteX165" fmla="*/ 6986370 w 12192000"/>
              <a:gd name="connsiteY165" fmla="*/ 12659 h 4939827"/>
              <a:gd name="connsiteX166" fmla="*/ 6989536 w 12192000"/>
              <a:gd name="connsiteY166" fmla="*/ 14528 h 4939827"/>
              <a:gd name="connsiteX167" fmla="*/ 7015933 w 12192000"/>
              <a:gd name="connsiteY167" fmla="*/ 9653 h 4939827"/>
              <a:gd name="connsiteX168" fmla="*/ 7020592 w 12192000"/>
              <a:gd name="connsiteY168" fmla="*/ 1651 h 4939827"/>
              <a:gd name="connsiteX169" fmla="*/ 7025905 w 12192000"/>
              <a:gd name="connsiteY169"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98001 w 12192000"/>
              <a:gd name="connsiteY124" fmla="*/ 231941 h 4939827"/>
              <a:gd name="connsiteX125" fmla="*/ 3561557 w 12192000"/>
              <a:gd name="connsiteY125" fmla="*/ 228095 h 4939827"/>
              <a:gd name="connsiteX126" fmla="*/ 3611920 w 12192000"/>
              <a:gd name="connsiteY126" fmla="*/ 218094 h 4939827"/>
              <a:gd name="connsiteX127" fmla="*/ 3620528 w 12192000"/>
              <a:gd name="connsiteY127" fmla="*/ 218788 h 4939827"/>
              <a:gd name="connsiteX128" fmla="*/ 3620766 w 12192000"/>
              <a:gd name="connsiteY128" fmla="*/ 218511 h 4939827"/>
              <a:gd name="connsiteX129" fmla="*/ 3629977 w 12192000"/>
              <a:gd name="connsiteY129" fmla="*/ 218664 h 4939827"/>
              <a:gd name="connsiteX130" fmla="*/ 3636217 w 12192000"/>
              <a:gd name="connsiteY130" fmla="*/ 220048 h 4939827"/>
              <a:gd name="connsiteX131" fmla="*/ 3709484 w 12192000"/>
              <a:gd name="connsiteY131" fmla="*/ 186927 h 4939827"/>
              <a:gd name="connsiteX132" fmla="*/ 3761342 w 12192000"/>
              <a:gd name="connsiteY132" fmla="*/ 177474 h 4939827"/>
              <a:gd name="connsiteX133" fmla="*/ 3799748 w 12192000"/>
              <a:gd name="connsiteY133" fmla="*/ 167154 h 4939827"/>
              <a:gd name="connsiteX134" fmla="*/ 3922756 w 12192000"/>
              <a:gd name="connsiteY134" fmla="*/ 194044 h 4939827"/>
              <a:gd name="connsiteX135" fmla="*/ 4028476 w 12192000"/>
              <a:gd name="connsiteY135" fmla="*/ 223679 h 4939827"/>
              <a:gd name="connsiteX136" fmla="*/ 4191582 w 12192000"/>
              <a:gd name="connsiteY136" fmla="*/ 238952 h 4939827"/>
              <a:gd name="connsiteX137" fmla="*/ 4251024 w 12192000"/>
              <a:gd name="connsiteY137" fmla="*/ 240874 h 4939827"/>
              <a:gd name="connsiteX138" fmla="*/ 4355275 w 12192000"/>
              <a:gd name="connsiteY138" fmla="*/ 260205 h 4939827"/>
              <a:gd name="connsiteX139" fmla="*/ 4423807 w 12192000"/>
              <a:gd name="connsiteY139" fmla="*/ 270366 h 4939827"/>
              <a:gd name="connsiteX140" fmla="*/ 4558432 w 12192000"/>
              <a:gd name="connsiteY140" fmla="*/ 269194 h 4939827"/>
              <a:gd name="connsiteX141" fmla="*/ 4635061 w 12192000"/>
              <a:gd name="connsiteY141" fmla="*/ 280682 h 4939827"/>
              <a:gd name="connsiteX142" fmla="*/ 4807427 w 12192000"/>
              <a:gd name="connsiteY142" fmla="*/ 276835 h 4939827"/>
              <a:gd name="connsiteX143" fmla="*/ 5028933 w 12192000"/>
              <a:gd name="connsiteY143" fmla="*/ 183887 h 4939827"/>
              <a:gd name="connsiteX144" fmla="*/ 5093642 w 12192000"/>
              <a:gd name="connsiteY144" fmla="*/ 177214 h 4939827"/>
              <a:gd name="connsiteX145" fmla="*/ 5102642 w 12192000"/>
              <a:gd name="connsiteY145" fmla="*/ 186816 h 4939827"/>
              <a:gd name="connsiteX146" fmla="*/ 5193590 w 12192000"/>
              <a:gd name="connsiteY146" fmla="*/ 156458 h 4939827"/>
              <a:gd name="connsiteX147" fmla="*/ 5323922 w 12192000"/>
              <a:gd name="connsiteY147" fmla="*/ 146332 h 4939827"/>
              <a:gd name="connsiteX148" fmla="*/ 5421860 w 12192000"/>
              <a:gd name="connsiteY148" fmla="*/ 167298 h 4939827"/>
              <a:gd name="connsiteX149" fmla="*/ 5476948 w 12192000"/>
              <a:gd name="connsiteY149" fmla="*/ 173249 h 4939827"/>
              <a:gd name="connsiteX150" fmla="*/ 5516842 w 12192000"/>
              <a:gd name="connsiteY150" fmla="*/ 184018 h 4939827"/>
              <a:gd name="connsiteX151" fmla="*/ 5619415 w 12192000"/>
              <a:gd name="connsiteY151" fmla="*/ 176781 h 4939827"/>
              <a:gd name="connsiteX152" fmla="*/ 5789867 w 12192000"/>
              <a:gd name="connsiteY152" fmla="*/ 150304 h 4939827"/>
              <a:gd name="connsiteX153" fmla="*/ 5825953 w 12192000"/>
              <a:gd name="connsiteY153" fmla="*/ 147907 h 4939827"/>
              <a:gd name="connsiteX154" fmla="*/ 5856168 w 12192000"/>
              <a:gd name="connsiteY154" fmla="*/ 158719 h 4939827"/>
              <a:gd name="connsiteX155" fmla="*/ 5862476 w 12192000"/>
              <a:gd name="connsiteY155" fmla="*/ 172447 h 4939827"/>
              <a:gd name="connsiteX156" fmla="*/ 5882195 w 12192000"/>
              <a:gd name="connsiteY156" fmla="*/ 173195 h 4939827"/>
              <a:gd name="connsiteX157" fmla="*/ 5887271 w 12192000"/>
              <a:gd name="connsiteY157" fmla="*/ 176084 h 4939827"/>
              <a:gd name="connsiteX158" fmla="*/ 5921577 w 12192000"/>
              <a:gd name="connsiteY158" fmla="*/ 169858 h 4939827"/>
              <a:gd name="connsiteX159" fmla="*/ 5983240 w 12192000"/>
              <a:gd name="connsiteY159" fmla="*/ 152755 h 4939827"/>
              <a:gd name="connsiteX160" fmla="*/ 6152287 w 12192000"/>
              <a:gd name="connsiteY160" fmla="*/ 116736 h 4939827"/>
              <a:gd name="connsiteX161" fmla="*/ 6415830 w 12192000"/>
              <a:gd name="connsiteY161" fmla="*/ 136006 h 4939827"/>
              <a:gd name="connsiteX162" fmla="*/ 6756965 w 12192000"/>
              <a:gd name="connsiteY162" fmla="*/ 57636 h 4939827"/>
              <a:gd name="connsiteX163" fmla="*/ 6819400 w 12192000"/>
              <a:gd name="connsiteY163" fmla="*/ 30742 h 4939827"/>
              <a:gd name="connsiteX164" fmla="*/ 6986370 w 12192000"/>
              <a:gd name="connsiteY164" fmla="*/ 12659 h 4939827"/>
              <a:gd name="connsiteX165" fmla="*/ 6989536 w 12192000"/>
              <a:gd name="connsiteY165" fmla="*/ 14528 h 4939827"/>
              <a:gd name="connsiteX166" fmla="*/ 7015933 w 12192000"/>
              <a:gd name="connsiteY166" fmla="*/ 9653 h 4939827"/>
              <a:gd name="connsiteX167" fmla="*/ 7020592 w 12192000"/>
              <a:gd name="connsiteY167" fmla="*/ 1651 h 4939827"/>
              <a:gd name="connsiteX168" fmla="*/ 7025905 w 12192000"/>
              <a:gd name="connsiteY168"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103677 w 12192000"/>
              <a:gd name="connsiteY116" fmla="*/ 209527 h 4939827"/>
              <a:gd name="connsiteX117" fmla="*/ 3126759 w 12192000"/>
              <a:gd name="connsiteY117" fmla="*/ 211226 h 4939827"/>
              <a:gd name="connsiteX118" fmla="*/ 3164020 w 12192000"/>
              <a:gd name="connsiteY118" fmla="*/ 212779 h 4939827"/>
              <a:gd name="connsiteX119" fmla="*/ 3285019 w 12192000"/>
              <a:gd name="connsiteY119" fmla="*/ 220535 h 4939827"/>
              <a:gd name="connsiteX120" fmla="*/ 3365154 w 12192000"/>
              <a:gd name="connsiteY120" fmla="*/ 226416 h 4939827"/>
              <a:gd name="connsiteX121" fmla="*/ 3367507 w 12192000"/>
              <a:gd name="connsiteY121" fmla="*/ 225416 h 4939827"/>
              <a:gd name="connsiteX122" fmla="*/ 3387567 w 12192000"/>
              <a:gd name="connsiteY122" fmla="*/ 227103 h 4939827"/>
              <a:gd name="connsiteX123" fmla="*/ 3498001 w 12192000"/>
              <a:gd name="connsiteY123" fmla="*/ 231941 h 4939827"/>
              <a:gd name="connsiteX124" fmla="*/ 3561557 w 12192000"/>
              <a:gd name="connsiteY124" fmla="*/ 228095 h 4939827"/>
              <a:gd name="connsiteX125" fmla="*/ 3611920 w 12192000"/>
              <a:gd name="connsiteY125" fmla="*/ 218094 h 4939827"/>
              <a:gd name="connsiteX126" fmla="*/ 3620528 w 12192000"/>
              <a:gd name="connsiteY126" fmla="*/ 218788 h 4939827"/>
              <a:gd name="connsiteX127" fmla="*/ 3620766 w 12192000"/>
              <a:gd name="connsiteY127" fmla="*/ 218511 h 4939827"/>
              <a:gd name="connsiteX128" fmla="*/ 3629977 w 12192000"/>
              <a:gd name="connsiteY128" fmla="*/ 218664 h 4939827"/>
              <a:gd name="connsiteX129" fmla="*/ 3636217 w 12192000"/>
              <a:gd name="connsiteY129" fmla="*/ 220048 h 4939827"/>
              <a:gd name="connsiteX130" fmla="*/ 3709484 w 12192000"/>
              <a:gd name="connsiteY130" fmla="*/ 186927 h 4939827"/>
              <a:gd name="connsiteX131" fmla="*/ 3761342 w 12192000"/>
              <a:gd name="connsiteY131" fmla="*/ 177474 h 4939827"/>
              <a:gd name="connsiteX132" fmla="*/ 3799748 w 12192000"/>
              <a:gd name="connsiteY132" fmla="*/ 167154 h 4939827"/>
              <a:gd name="connsiteX133" fmla="*/ 3922756 w 12192000"/>
              <a:gd name="connsiteY133" fmla="*/ 194044 h 4939827"/>
              <a:gd name="connsiteX134" fmla="*/ 4028476 w 12192000"/>
              <a:gd name="connsiteY134" fmla="*/ 223679 h 4939827"/>
              <a:gd name="connsiteX135" fmla="*/ 4191582 w 12192000"/>
              <a:gd name="connsiteY135" fmla="*/ 238952 h 4939827"/>
              <a:gd name="connsiteX136" fmla="*/ 4251024 w 12192000"/>
              <a:gd name="connsiteY136" fmla="*/ 240874 h 4939827"/>
              <a:gd name="connsiteX137" fmla="*/ 4355275 w 12192000"/>
              <a:gd name="connsiteY137" fmla="*/ 260205 h 4939827"/>
              <a:gd name="connsiteX138" fmla="*/ 4423807 w 12192000"/>
              <a:gd name="connsiteY138" fmla="*/ 270366 h 4939827"/>
              <a:gd name="connsiteX139" fmla="*/ 4558432 w 12192000"/>
              <a:gd name="connsiteY139" fmla="*/ 269194 h 4939827"/>
              <a:gd name="connsiteX140" fmla="*/ 4635061 w 12192000"/>
              <a:gd name="connsiteY140" fmla="*/ 280682 h 4939827"/>
              <a:gd name="connsiteX141" fmla="*/ 4807427 w 12192000"/>
              <a:gd name="connsiteY141" fmla="*/ 276835 h 4939827"/>
              <a:gd name="connsiteX142" fmla="*/ 5028933 w 12192000"/>
              <a:gd name="connsiteY142" fmla="*/ 183887 h 4939827"/>
              <a:gd name="connsiteX143" fmla="*/ 5093642 w 12192000"/>
              <a:gd name="connsiteY143" fmla="*/ 177214 h 4939827"/>
              <a:gd name="connsiteX144" fmla="*/ 5102642 w 12192000"/>
              <a:gd name="connsiteY144" fmla="*/ 186816 h 4939827"/>
              <a:gd name="connsiteX145" fmla="*/ 5193590 w 12192000"/>
              <a:gd name="connsiteY145" fmla="*/ 156458 h 4939827"/>
              <a:gd name="connsiteX146" fmla="*/ 5323922 w 12192000"/>
              <a:gd name="connsiteY146" fmla="*/ 146332 h 4939827"/>
              <a:gd name="connsiteX147" fmla="*/ 5421860 w 12192000"/>
              <a:gd name="connsiteY147" fmla="*/ 167298 h 4939827"/>
              <a:gd name="connsiteX148" fmla="*/ 5476948 w 12192000"/>
              <a:gd name="connsiteY148" fmla="*/ 173249 h 4939827"/>
              <a:gd name="connsiteX149" fmla="*/ 5516842 w 12192000"/>
              <a:gd name="connsiteY149" fmla="*/ 184018 h 4939827"/>
              <a:gd name="connsiteX150" fmla="*/ 5619415 w 12192000"/>
              <a:gd name="connsiteY150" fmla="*/ 176781 h 4939827"/>
              <a:gd name="connsiteX151" fmla="*/ 5789867 w 12192000"/>
              <a:gd name="connsiteY151" fmla="*/ 150304 h 4939827"/>
              <a:gd name="connsiteX152" fmla="*/ 5825953 w 12192000"/>
              <a:gd name="connsiteY152" fmla="*/ 147907 h 4939827"/>
              <a:gd name="connsiteX153" fmla="*/ 5856168 w 12192000"/>
              <a:gd name="connsiteY153" fmla="*/ 158719 h 4939827"/>
              <a:gd name="connsiteX154" fmla="*/ 5862476 w 12192000"/>
              <a:gd name="connsiteY154" fmla="*/ 172447 h 4939827"/>
              <a:gd name="connsiteX155" fmla="*/ 5882195 w 12192000"/>
              <a:gd name="connsiteY155" fmla="*/ 173195 h 4939827"/>
              <a:gd name="connsiteX156" fmla="*/ 5887271 w 12192000"/>
              <a:gd name="connsiteY156" fmla="*/ 176084 h 4939827"/>
              <a:gd name="connsiteX157" fmla="*/ 5921577 w 12192000"/>
              <a:gd name="connsiteY157" fmla="*/ 169858 h 4939827"/>
              <a:gd name="connsiteX158" fmla="*/ 5983240 w 12192000"/>
              <a:gd name="connsiteY158" fmla="*/ 152755 h 4939827"/>
              <a:gd name="connsiteX159" fmla="*/ 6152287 w 12192000"/>
              <a:gd name="connsiteY159" fmla="*/ 116736 h 4939827"/>
              <a:gd name="connsiteX160" fmla="*/ 6415830 w 12192000"/>
              <a:gd name="connsiteY160" fmla="*/ 136006 h 4939827"/>
              <a:gd name="connsiteX161" fmla="*/ 6756965 w 12192000"/>
              <a:gd name="connsiteY161" fmla="*/ 57636 h 4939827"/>
              <a:gd name="connsiteX162" fmla="*/ 6819400 w 12192000"/>
              <a:gd name="connsiteY162" fmla="*/ 30742 h 4939827"/>
              <a:gd name="connsiteX163" fmla="*/ 6986370 w 12192000"/>
              <a:gd name="connsiteY163" fmla="*/ 12659 h 4939827"/>
              <a:gd name="connsiteX164" fmla="*/ 6989536 w 12192000"/>
              <a:gd name="connsiteY164" fmla="*/ 14528 h 4939827"/>
              <a:gd name="connsiteX165" fmla="*/ 7015933 w 12192000"/>
              <a:gd name="connsiteY165" fmla="*/ 9653 h 4939827"/>
              <a:gd name="connsiteX166" fmla="*/ 7020592 w 12192000"/>
              <a:gd name="connsiteY166" fmla="*/ 1651 h 4939827"/>
              <a:gd name="connsiteX167" fmla="*/ 7025905 w 12192000"/>
              <a:gd name="connsiteY167"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30844 w 12192000"/>
              <a:gd name="connsiteY115" fmla="*/ 225861 h 4939827"/>
              <a:gd name="connsiteX116" fmla="*/ 3103677 w 12192000"/>
              <a:gd name="connsiteY116" fmla="*/ 209527 h 4939827"/>
              <a:gd name="connsiteX117" fmla="*/ 3126759 w 12192000"/>
              <a:gd name="connsiteY117" fmla="*/ 211226 h 4939827"/>
              <a:gd name="connsiteX118" fmla="*/ 3164020 w 12192000"/>
              <a:gd name="connsiteY118" fmla="*/ 212779 h 4939827"/>
              <a:gd name="connsiteX119" fmla="*/ 3285019 w 12192000"/>
              <a:gd name="connsiteY119" fmla="*/ 220535 h 4939827"/>
              <a:gd name="connsiteX120" fmla="*/ 3365154 w 12192000"/>
              <a:gd name="connsiteY120" fmla="*/ 226416 h 4939827"/>
              <a:gd name="connsiteX121" fmla="*/ 3367507 w 12192000"/>
              <a:gd name="connsiteY121" fmla="*/ 225416 h 4939827"/>
              <a:gd name="connsiteX122" fmla="*/ 3387567 w 12192000"/>
              <a:gd name="connsiteY122" fmla="*/ 227103 h 4939827"/>
              <a:gd name="connsiteX123" fmla="*/ 3498001 w 12192000"/>
              <a:gd name="connsiteY123" fmla="*/ 231941 h 4939827"/>
              <a:gd name="connsiteX124" fmla="*/ 3561557 w 12192000"/>
              <a:gd name="connsiteY124" fmla="*/ 228095 h 4939827"/>
              <a:gd name="connsiteX125" fmla="*/ 3611920 w 12192000"/>
              <a:gd name="connsiteY125" fmla="*/ 218094 h 4939827"/>
              <a:gd name="connsiteX126" fmla="*/ 3620528 w 12192000"/>
              <a:gd name="connsiteY126" fmla="*/ 218788 h 4939827"/>
              <a:gd name="connsiteX127" fmla="*/ 3620766 w 12192000"/>
              <a:gd name="connsiteY127" fmla="*/ 218511 h 4939827"/>
              <a:gd name="connsiteX128" fmla="*/ 3629977 w 12192000"/>
              <a:gd name="connsiteY128" fmla="*/ 218664 h 4939827"/>
              <a:gd name="connsiteX129" fmla="*/ 3636217 w 12192000"/>
              <a:gd name="connsiteY129" fmla="*/ 220048 h 4939827"/>
              <a:gd name="connsiteX130" fmla="*/ 3709484 w 12192000"/>
              <a:gd name="connsiteY130" fmla="*/ 186927 h 4939827"/>
              <a:gd name="connsiteX131" fmla="*/ 3761342 w 12192000"/>
              <a:gd name="connsiteY131" fmla="*/ 177474 h 4939827"/>
              <a:gd name="connsiteX132" fmla="*/ 3799748 w 12192000"/>
              <a:gd name="connsiteY132" fmla="*/ 167154 h 4939827"/>
              <a:gd name="connsiteX133" fmla="*/ 3922756 w 12192000"/>
              <a:gd name="connsiteY133" fmla="*/ 194044 h 4939827"/>
              <a:gd name="connsiteX134" fmla="*/ 4028476 w 12192000"/>
              <a:gd name="connsiteY134" fmla="*/ 223679 h 4939827"/>
              <a:gd name="connsiteX135" fmla="*/ 4191582 w 12192000"/>
              <a:gd name="connsiteY135" fmla="*/ 238952 h 4939827"/>
              <a:gd name="connsiteX136" fmla="*/ 4251024 w 12192000"/>
              <a:gd name="connsiteY136" fmla="*/ 240874 h 4939827"/>
              <a:gd name="connsiteX137" fmla="*/ 4355275 w 12192000"/>
              <a:gd name="connsiteY137" fmla="*/ 260205 h 4939827"/>
              <a:gd name="connsiteX138" fmla="*/ 4423807 w 12192000"/>
              <a:gd name="connsiteY138" fmla="*/ 270366 h 4939827"/>
              <a:gd name="connsiteX139" fmla="*/ 4558432 w 12192000"/>
              <a:gd name="connsiteY139" fmla="*/ 269194 h 4939827"/>
              <a:gd name="connsiteX140" fmla="*/ 4635061 w 12192000"/>
              <a:gd name="connsiteY140" fmla="*/ 280682 h 4939827"/>
              <a:gd name="connsiteX141" fmla="*/ 4807427 w 12192000"/>
              <a:gd name="connsiteY141" fmla="*/ 276835 h 4939827"/>
              <a:gd name="connsiteX142" fmla="*/ 5028933 w 12192000"/>
              <a:gd name="connsiteY142" fmla="*/ 183887 h 4939827"/>
              <a:gd name="connsiteX143" fmla="*/ 5093642 w 12192000"/>
              <a:gd name="connsiteY143" fmla="*/ 177214 h 4939827"/>
              <a:gd name="connsiteX144" fmla="*/ 5102642 w 12192000"/>
              <a:gd name="connsiteY144" fmla="*/ 186816 h 4939827"/>
              <a:gd name="connsiteX145" fmla="*/ 5193590 w 12192000"/>
              <a:gd name="connsiteY145" fmla="*/ 156458 h 4939827"/>
              <a:gd name="connsiteX146" fmla="*/ 5323922 w 12192000"/>
              <a:gd name="connsiteY146" fmla="*/ 146332 h 4939827"/>
              <a:gd name="connsiteX147" fmla="*/ 5421860 w 12192000"/>
              <a:gd name="connsiteY147" fmla="*/ 167298 h 4939827"/>
              <a:gd name="connsiteX148" fmla="*/ 5476948 w 12192000"/>
              <a:gd name="connsiteY148" fmla="*/ 173249 h 4939827"/>
              <a:gd name="connsiteX149" fmla="*/ 5516842 w 12192000"/>
              <a:gd name="connsiteY149" fmla="*/ 184018 h 4939827"/>
              <a:gd name="connsiteX150" fmla="*/ 5619415 w 12192000"/>
              <a:gd name="connsiteY150" fmla="*/ 176781 h 4939827"/>
              <a:gd name="connsiteX151" fmla="*/ 5789867 w 12192000"/>
              <a:gd name="connsiteY151" fmla="*/ 150304 h 4939827"/>
              <a:gd name="connsiteX152" fmla="*/ 5825953 w 12192000"/>
              <a:gd name="connsiteY152" fmla="*/ 147907 h 4939827"/>
              <a:gd name="connsiteX153" fmla="*/ 5856168 w 12192000"/>
              <a:gd name="connsiteY153" fmla="*/ 158719 h 4939827"/>
              <a:gd name="connsiteX154" fmla="*/ 5862476 w 12192000"/>
              <a:gd name="connsiteY154" fmla="*/ 172447 h 4939827"/>
              <a:gd name="connsiteX155" fmla="*/ 5882195 w 12192000"/>
              <a:gd name="connsiteY155" fmla="*/ 173195 h 4939827"/>
              <a:gd name="connsiteX156" fmla="*/ 5887271 w 12192000"/>
              <a:gd name="connsiteY156" fmla="*/ 176084 h 4939827"/>
              <a:gd name="connsiteX157" fmla="*/ 5921577 w 12192000"/>
              <a:gd name="connsiteY157" fmla="*/ 169858 h 4939827"/>
              <a:gd name="connsiteX158" fmla="*/ 5983240 w 12192000"/>
              <a:gd name="connsiteY158" fmla="*/ 152755 h 4939827"/>
              <a:gd name="connsiteX159" fmla="*/ 6152287 w 12192000"/>
              <a:gd name="connsiteY159" fmla="*/ 116736 h 4939827"/>
              <a:gd name="connsiteX160" fmla="*/ 6415830 w 12192000"/>
              <a:gd name="connsiteY160" fmla="*/ 136006 h 4939827"/>
              <a:gd name="connsiteX161" fmla="*/ 6756965 w 12192000"/>
              <a:gd name="connsiteY161" fmla="*/ 57636 h 4939827"/>
              <a:gd name="connsiteX162" fmla="*/ 6819400 w 12192000"/>
              <a:gd name="connsiteY162" fmla="*/ 30742 h 4939827"/>
              <a:gd name="connsiteX163" fmla="*/ 6986370 w 12192000"/>
              <a:gd name="connsiteY163" fmla="*/ 12659 h 4939827"/>
              <a:gd name="connsiteX164" fmla="*/ 6989536 w 12192000"/>
              <a:gd name="connsiteY164" fmla="*/ 14528 h 4939827"/>
              <a:gd name="connsiteX165" fmla="*/ 7015933 w 12192000"/>
              <a:gd name="connsiteY165" fmla="*/ 9653 h 4939827"/>
              <a:gd name="connsiteX166" fmla="*/ 7020592 w 12192000"/>
              <a:gd name="connsiteY166" fmla="*/ 1651 h 4939827"/>
              <a:gd name="connsiteX167" fmla="*/ 7025905 w 12192000"/>
              <a:gd name="connsiteY167"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3030844 w 12192000"/>
              <a:gd name="connsiteY114" fmla="*/ 225861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965530 w 12192000"/>
              <a:gd name="connsiteY114" fmla="*/ 245958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965530 w 12192000"/>
              <a:gd name="connsiteY114" fmla="*/ 245958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79617 w 12192000"/>
              <a:gd name="connsiteY112" fmla="*/ 305383 h 4939827"/>
              <a:gd name="connsiteX113" fmla="*/ 2788947 w 12192000"/>
              <a:gd name="connsiteY113" fmla="*/ 250375 h 4939827"/>
              <a:gd name="connsiteX114" fmla="*/ 2965530 w 12192000"/>
              <a:gd name="connsiteY114" fmla="*/ 245958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79617 w 12192000"/>
              <a:gd name="connsiteY112" fmla="*/ 305383 h 4939827"/>
              <a:gd name="connsiteX113" fmla="*/ 2788947 w 12192000"/>
              <a:gd name="connsiteY113" fmla="*/ 250375 h 4939827"/>
              <a:gd name="connsiteX114" fmla="*/ 2965530 w 12192000"/>
              <a:gd name="connsiteY114" fmla="*/ 245958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79617 w 12192000"/>
              <a:gd name="connsiteY112" fmla="*/ 305383 h 4939827"/>
              <a:gd name="connsiteX113" fmla="*/ 2788947 w 12192000"/>
              <a:gd name="connsiteY113" fmla="*/ 250375 h 4939827"/>
              <a:gd name="connsiteX114" fmla="*/ 2965530 w 12192000"/>
              <a:gd name="connsiteY114" fmla="*/ 245958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79617 w 12192000"/>
              <a:gd name="connsiteY112" fmla="*/ 305383 h 4939827"/>
              <a:gd name="connsiteX113" fmla="*/ 2788947 w 12192000"/>
              <a:gd name="connsiteY113" fmla="*/ 250375 h 4939827"/>
              <a:gd name="connsiteX114" fmla="*/ 2965530 w 12192000"/>
              <a:gd name="connsiteY114" fmla="*/ 245958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87089 w 12192000"/>
              <a:gd name="connsiteY55" fmla="*/ 303891 h 4939827"/>
              <a:gd name="connsiteX56" fmla="*/ 9371484 w 12192000"/>
              <a:gd name="connsiteY56" fmla="*/ 329634 h 4939827"/>
              <a:gd name="connsiteX57" fmla="*/ 9404829 w 12192000"/>
              <a:gd name="connsiteY57" fmla="*/ 339038 h 4939827"/>
              <a:gd name="connsiteX58" fmla="*/ 9427021 w 12192000"/>
              <a:gd name="connsiteY58" fmla="*/ 358784 h 4939827"/>
              <a:gd name="connsiteX59" fmla="*/ 9670844 w 12192000"/>
              <a:gd name="connsiteY59" fmla="*/ 405128 h 4939827"/>
              <a:gd name="connsiteX60" fmla="*/ 9816083 w 12192000"/>
              <a:gd name="connsiteY60" fmla="*/ 416573 h 4939827"/>
              <a:gd name="connsiteX61" fmla="*/ 9936741 w 12192000"/>
              <a:gd name="connsiteY61" fmla="*/ 437044 h 4939827"/>
              <a:gd name="connsiteX62" fmla="*/ 10050093 w 12192000"/>
              <a:gd name="connsiteY62" fmla="*/ 443783 h 4939827"/>
              <a:gd name="connsiteX63" fmla="*/ 10130090 w 12192000"/>
              <a:gd name="connsiteY63" fmla="*/ 459520 h 4939827"/>
              <a:gd name="connsiteX64" fmla="*/ 10173456 w 12192000"/>
              <a:gd name="connsiteY64" fmla="*/ 457749 h 4939827"/>
              <a:gd name="connsiteX65" fmla="*/ 10218232 w 12192000"/>
              <a:gd name="connsiteY65" fmla="*/ 459820 h 4939827"/>
              <a:gd name="connsiteX66" fmla="*/ 10354176 w 12192000"/>
              <a:gd name="connsiteY66" fmla="*/ 471377 h 4939827"/>
              <a:gd name="connsiteX67" fmla="*/ 10430681 w 12192000"/>
              <a:gd name="connsiteY67" fmla="*/ 481226 h 4939827"/>
              <a:gd name="connsiteX68" fmla="*/ 10478169 w 12192000"/>
              <a:gd name="connsiteY68" fmla="*/ 481774 h 4939827"/>
              <a:gd name="connsiteX69" fmla="*/ 10540907 w 12192000"/>
              <a:gd name="connsiteY69" fmla="*/ 485607 h 4939827"/>
              <a:gd name="connsiteX70" fmla="*/ 10614941 w 12192000"/>
              <a:gd name="connsiteY70" fmla="*/ 487592 h 4939827"/>
              <a:gd name="connsiteX71" fmla="*/ 10674098 w 12192000"/>
              <a:gd name="connsiteY71" fmla="*/ 521656 h 4939827"/>
              <a:gd name="connsiteX72" fmla="*/ 10874834 w 12192000"/>
              <a:gd name="connsiteY72" fmla="*/ 574867 h 4939827"/>
              <a:gd name="connsiteX73" fmla="*/ 10944981 w 12192000"/>
              <a:gd name="connsiteY73" fmla="*/ 615042 h 4939827"/>
              <a:gd name="connsiteX74" fmla="*/ 11006376 w 12192000"/>
              <a:gd name="connsiteY74" fmla="*/ 645957 h 4939827"/>
              <a:gd name="connsiteX75" fmla="*/ 11076308 w 12192000"/>
              <a:gd name="connsiteY75" fmla="*/ 675698 h 4939827"/>
              <a:gd name="connsiteX76" fmla="*/ 11148789 w 12192000"/>
              <a:gd name="connsiteY76" fmla="*/ 685041 h 4939827"/>
              <a:gd name="connsiteX77" fmla="*/ 11249129 w 12192000"/>
              <a:gd name="connsiteY77" fmla="*/ 684218 h 4939827"/>
              <a:gd name="connsiteX78" fmla="*/ 11299915 w 12192000"/>
              <a:gd name="connsiteY78" fmla="*/ 692177 h 4939827"/>
              <a:gd name="connsiteX79" fmla="*/ 11386973 w 12192000"/>
              <a:gd name="connsiteY79" fmla="*/ 708209 h 4939827"/>
              <a:gd name="connsiteX80" fmla="*/ 11500105 w 12192000"/>
              <a:gd name="connsiteY80" fmla="*/ 735014 h 4939827"/>
              <a:gd name="connsiteX81" fmla="*/ 11621735 w 12192000"/>
              <a:gd name="connsiteY81" fmla="*/ 789584 h 4939827"/>
              <a:gd name="connsiteX82" fmla="*/ 11691200 w 12192000"/>
              <a:gd name="connsiteY82" fmla="*/ 867902 h 4939827"/>
              <a:gd name="connsiteX83" fmla="*/ 11819427 w 12192000"/>
              <a:gd name="connsiteY83" fmla="*/ 911634 h 4939827"/>
              <a:gd name="connsiteX84" fmla="*/ 11969720 w 12192000"/>
              <a:gd name="connsiteY84" fmla="*/ 964737 h 4939827"/>
              <a:gd name="connsiteX85" fmla="*/ 12055766 w 12192000"/>
              <a:gd name="connsiteY85" fmla="*/ 991268 h 4939827"/>
              <a:gd name="connsiteX86" fmla="*/ 12171539 w 12192000"/>
              <a:gd name="connsiteY86" fmla="*/ 995427 h 4939827"/>
              <a:gd name="connsiteX87" fmla="*/ 12187831 w 12192000"/>
              <a:gd name="connsiteY87" fmla="*/ 996580 h 4939827"/>
              <a:gd name="connsiteX88" fmla="*/ 12192000 w 12192000"/>
              <a:gd name="connsiteY88" fmla="*/ 996726 h 4939827"/>
              <a:gd name="connsiteX89" fmla="*/ 12192000 w 12192000"/>
              <a:gd name="connsiteY89" fmla="*/ 4939827 h 4939827"/>
              <a:gd name="connsiteX90" fmla="*/ 0 w 12192000"/>
              <a:gd name="connsiteY90" fmla="*/ 4939827 h 4939827"/>
              <a:gd name="connsiteX91" fmla="*/ 0 w 12192000"/>
              <a:gd name="connsiteY91" fmla="*/ 512043 h 4939827"/>
              <a:gd name="connsiteX92" fmla="*/ 7381 w 12192000"/>
              <a:gd name="connsiteY92" fmla="*/ 512580 h 4939827"/>
              <a:gd name="connsiteX93" fmla="*/ 100029 w 12192000"/>
              <a:gd name="connsiteY93" fmla="*/ 504758 h 4939827"/>
              <a:gd name="connsiteX94" fmla="*/ 155244 w 12192000"/>
              <a:gd name="connsiteY94" fmla="*/ 525130 h 4939827"/>
              <a:gd name="connsiteX95" fmla="*/ 254366 w 12192000"/>
              <a:gd name="connsiteY95" fmla="*/ 534449 h 4939827"/>
              <a:gd name="connsiteX96" fmla="*/ 447292 w 12192000"/>
              <a:gd name="connsiteY96" fmla="*/ 542725 h 4939827"/>
              <a:gd name="connsiteX97" fmla="*/ 628105 w 12192000"/>
              <a:gd name="connsiteY97" fmla="*/ 547853 h 4939827"/>
              <a:gd name="connsiteX98" fmla="*/ 783146 w 12192000"/>
              <a:gd name="connsiteY98" fmla="*/ 591799 h 4939827"/>
              <a:gd name="connsiteX99" fmla="*/ 1043676 w 12192000"/>
              <a:gd name="connsiteY99" fmla="*/ 591887 h 4939827"/>
              <a:gd name="connsiteX100" fmla="*/ 1281816 w 12192000"/>
              <a:gd name="connsiteY100" fmla="*/ 520946 h 4939827"/>
              <a:gd name="connsiteX101" fmla="*/ 1486347 w 12192000"/>
              <a:gd name="connsiteY101" fmla="*/ 487310 h 4939827"/>
              <a:gd name="connsiteX102" fmla="*/ 1568079 w 12192000"/>
              <a:gd name="connsiteY102" fmla="*/ 462531 h 4939827"/>
              <a:gd name="connsiteX103" fmla="*/ 1622516 w 12192000"/>
              <a:gd name="connsiteY103" fmla="*/ 466058 h 4939827"/>
              <a:gd name="connsiteX104" fmla="*/ 1655457 w 12192000"/>
              <a:gd name="connsiteY104" fmla="*/ 465359 h 4939827"/>
              <a:gd name="connsiteX105" fmla="*/ 1717454 w 12192000"/>
              <a:gd name="connsiteY105" fmla="*/ 417203 h 4939827"/>
              <a:gd name="connsiteX106" fmla="*/ 1913794 w 12192000"/>
              <a:gd name="connsiteY106" fmla="*/ 365255 h 4939827"/>
              <a:gd name="connsiteX107" fmla="*/ 2129762 w 12192000"/>
              <a:gd name="connsiteY107" fmla="*/ 367832 h 4939827"/>
              <a:gd name="connsiteX108" fmla="*/ 2376970 w 12192000"/>
              <a:gd name="connsiteY108" fmla="*/ 350129 h 4939827"/>
              <a:gd name="connsiteX109" fmla="*/ 2480155 w 12192000"/>
              <a:gd name="connsiteY109" fmla="*/ 359227 h 4939827"/>
              <a:gd name="connsiteX110" fmla="*/ 2586782 w 12192000"/>
              <a:gd name="connsiteY110" fmla="*/ 339352 h 4939827"/>
              <a:gd name="connsiteX111" fmla="*/ 2679617 w 12192000"/>
              <a:gd name="connsiteY111" fmla="*/ 305383 h 4939827"/>
              <a:gd name="connsiteX112" fmla="*/ 2788947 w 12192000"/>
              <a:gd name="connsiteY112" fmla="*/ 250375 h 4939827"/>
              <a:gd name="connsiteX113" fmla="*/ 2965530 w 12192000"/>
              <a:gd name="connsiteY113" fmla="*/ 245958 h 4939827"/>
              <a:gd name="connsiteX114" fmla="*/ 3103677 w 12192000"/>
              <a:gd name="connsiteY114" fmla="*/ 209527 h 4939827"/>
              <a:gd name="connsiteX115" fmla="*/ 3126759 w 12192000"/>
              <a:gd name="connsiteY115" fmla="*/ 211226 h 4939827"/>
              <a:gd name="connsiteX116" fmla="*/ 3164020 w 12192000"/>
              <a:gd name="connsiteY116" fmla="*/ 212779 h 4939827"/>
              <a:gd name="connsiteX117" fmla="*/ 3285019 w 12192000"/>
              <a:gd name="connsiteY117" fmla="*/ 220535 h 4939827"/>
              <a:gd name="connsiteX118" fmla="*/ 3365154 w 12192000"/>
              <a:gd name="connsiteY118" fmla="*/ 226416 h 4939827"/>
              <a:gd name="connsiteX119" fmla="*/ 3367507 w 12192000"/>
              <a:gd name="connsiteY119" fmla="*/ 225416 h 4939827"/>
              <a:gd name="connsiteX120" fmla="*/ 3387567 w 12192000"/>
              <a:gd name="connsiteY120" fmla="*/ 227103 h 4939827"/>
              <a:gd name="connsiteX121" fmla="*/ 3498001 w 12192000"/>
              <a:gd name="connsiteY121" fmla="*/ 231941 h 4939827"/>
              <a:gd name="connsiteX122" fmla="*/ 3561557 w 12192000"/>
              <a:gd name="connsiteY122" fmla="*/ 228095 h 4939827"/>
              <a:gd name="connsiteX123" fmla="*/ 3611920 w 12192000"/>
              <a:gd name="connsiteY123" fmla="*/ 218094 h 4939827"/>
              <a:gd name="connsiteX124" fmla="*/ 3620528 w 12192000"/>
              <a:gd name="connsiteY124" fmla="*/ 218788 h 4939827"/>
              <a:gd name="connsiteX125" fmla="*/ 3620766 w 12192000"/>
              <a:gd name="connsiteY125" fmla="*/ 218511 h 4939827"/>
              <a:gd name="connsiteX126" fmla="*/ 3629977 w 12192000"/>
              <a:gd name="connsiteY126" fmla="*/ 218664 h 4939827"/>
              <a:gd name="connsiteX127" fmla="*/ 3636217 w 12192000"/>
              <a:gd name="connsiteY127" fmla="*/ 220048 h 4939827"/>
              <a:gd name="connsiteX128" fmla="*/ 3709484 w 12192000"/>
              <a:gd name="connsiteY128" fmla="*/ 186927 h 4939827"/>
              <a:gd name="connsiteX129" fmla="*/ 3761342 w 12192000"/>
              <a:gd name="connsiteY129" fmla="*/ 177474 h 4939827"/>
              <a:gd name="connsiteX130" fmla="*/ 3799748 w 12192000"/>
              <a:gd name="connsiteY130" fmla="*/ 167154 h 4939827"/>
              <a:gd name="connsiteX131" fmla="*/ 3922756 w 12192000"/>
              <a:gd name="connsiteY131" fmla="*/ 194044 h 4939827"/>
              <a:gd name="connsiteX132" fmla="*/ 4028476 w 12192000"/>
              <a:gd name="connsiteY132" fmla="*/ 223679 h 4939827"/>
              <a:gd name="connsiteX133" fmla="*/ 4191582 w 12192000"/>
              <a:gd name="connsiteY133" fmla="*/ 238952 h 4939827"/>
              <a:gd name="connsiteX134" fmla="*/ 4251024 w 12192000"/>
              <a:gd name="connsiteY134" fmla="*/ 240874 h 4939827"/>
              <a:gd name="connsiteX135" fmla="*/ 4355275 w 12192000"/>
              <a:gd name="connsiteY135" fmla="*/ 260205 h 4939827"/>
              <a:gd name="connsiteX136" fmla="*/ 4423807 w 12192000"/>
              <a:gd name="connsiteY136" fmla="*/ 270366 h 4939827"/>
              <a:gd name="connsiteX137" fmla="*/ 4558432 w 12192000"/>
              <a:gd name="connsiteY137" fmla="*/ 269194 h 4939827"/>
              <a:gd name="connsiteX138" fmla="*/ 4635061 w 12192000"/>
              <a:gd name="connsiteY138" fmla="*/ 280682 h 4939827"/>
              <a:gd name="connsiteX139" fmla="*/ 4807427 w 12192000"/>
              <a:gd name="connsiteY139" fmla="*/ 276835 h 4939827"/>
              <a:gd name="connsiteX140" fmla="*/ 5028933 w 12192000"/>
              <a:gd name="connsiteY140" fmla="*/ 183887 h 4939827"/>
              <a:gd name="connsiteX141" fmla="*/ 5093642 w 12192000"/>
              <a:gd name="connsiteY141" fmla="*/ 177214 h 4939827"/>
              <a:gd name="connsiteX142" fmla="*/ 5102642 w 12192000"/>
              <a:gd name="connsiteY142" fmla="*/ 186816 h 4939827"/>
              <a:gd name="connsiteX143" fmla="*/ 5193590 w 12192000"/>
              <a:gd name="connsiteY143" fmla="*/ 156458 h 4939827"/>
              <a:gd name="connsiteX144" fmla="*/ 5323922 w 12192000"/>
              <a:gd name="connsiteY144" fmla="*/ 146332 h 4939827"/>
              <a:gd name="connsiteX145" fmla="*/ 5421860 w 12192000"/>
              <a:gd name="connsiteY145" fmla="*/ 167298 h 4939827"/>
              <a:gd name="connsiteX146" fmla="*/ 5476948 w 12192000"/>
              <a:gd name="connsiteY146" fmla="*/ 173249 h 4939827"/>
              <a:gd name="connsiteX147" fmla="*/ 5516842 w 12192000"/>
              <a:gd name="connsiteY147" fmla="*/ 184018 h 4939827"/>
              <a:gd name="connsiteX148" fmla="*/ 5619415 w 12192000"/>
              <a:gd name="connsiteY148" fmla="*/ 176781 h 4939827"/>
              <a:gd name="connsiteX149" fmla="*/ 5789867 w 12192000"/>
              <a:gd name="connsiteY149" fmla="*/ 150304 h 4939827"/>
              <a:gd name="connsiteX150" fmla="*/ 5825953 w 12192000"/>
              <a:gd name="connsiteY150" fmla="*/ 147907 h 4939827"/>
              <a:gd name="connsiteX151" fmla="*/ 5856168 w 12192000"/>
              <a:gd name="connsiteY151" fmla="*/ 158719 h 4939827"/>
              <a:gd name="connsiteX152" fmla="*/ 5862476 w 12192000"/>
              <a:gd name="connsiteY152" fmla="*/ 172447 h 4939827"/>
              <a:gd name="connsiteX153" fmla="*/ 5882195 w 12192000"/>
              <a:gd name="connsiteY153" fmla="*/ 173195 h 4939827"/>
              <a:gd name="connsiteX154" fmla="*/ 5887271 w 12192000"/>
              <a:gd name="connsiteY154" fmla="*/ 176084 h 4939827"/>
              <a:gd name="connsiteX155" fmla="*/ 5921577 w 12192000"/>
              <a:gd name="connsiteY155" fmla="*/ 169858 h 4939827"/>
              <a:gd name="connsiteX156" fmla="*/ 5983240 w 12192000"/>
              <a:gd name="connsiteY156" fmla="*/ 152755 h 4939827"/>
              <a:gd name="connsiteX157" fmla="*/ 6152287 w 12192000"/>
              <a:gd name="connsiteY157" fmla="*/ 116736 h 4939827"/>
              <a:gd name="connsiteX158" fmla="*/ 6415830 w 12192000"/>
              <a:gd name="connsiteY158" fmla="*/ 136006 h 4939827"/>
              <a:gd name="connsiteX159" fmla="*/ 6756965 w 12192000"/>
              <a:gd name="connsiteY159" fmla="*/ 57636 h 4939827"/>
              <a:gd name="connsiteX160" fmla="*/ 6819400 w 12192000"/>
              <a:gd name="connsiteY160" fmla="*/ 30742 h 4939827"/>
              <a:gd name="connsiteX161" fmla="*/ 6986370 w 12192000"/>
              <a:gd name="connsiteY161" fmla="*/ 12659 h 4939827"/>
              <a:gd name="connsiteX162" fmla="*/ 6989536 w 12192000"/>
              <a:gd name="connsiteY162" fmla="*/ 14528 h 4939827"/>
              <a:gd name="connsiteX163" fmla="*/ 7015933 w 12192000"/>
              <a:gd name="connsiteY163" fmla="*/ 9653 h 4939827"/>
              <a:gd name="connsiteX164" fmla="*/ 7020592 w 12192000"/>
              <a:gd name="connsiteY164" fmla="*/ 1651 h 4939827"/>
              <a:gd name="connsiteX165" fmla="*/ 7025905 w 12192000"/>
              <a:gd name="connsiteY165"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371484 w 12192000"/>
              <a:gd name="connsiteY55" fmla="*/ 329634 h 4939827"/>
              <a:gd name="connsiteX56" fmla="*/ 9404829 w 12192000"/>
              <a:gd name="connsiteY56" fmla="*/ 339038 h 4939827"/>
              <a:gd name="connsiteX57" fmla="*/ 9427021 w 12192000"/>
              <a:gd name="connsiteY57" fmla="*/ 358784 h 4939827"/>
              <a:gd name="connsiteX58" fmla="*/ 9670844 w 12192000"/>
              <a:gd name="connsiteY58" fmla="*/ 405128 h 4939827"/>
              <a:gd name="connsiteX59" fmla="*/ 9816083 w 12192000"/>
              <a:gd name="connsiteY59" fmla="*/ 416573 h 4939827"/>
              <a:gd name="connsiteX60" fmla="*/ 9936741 w 12192000"/>
              <a:gd name="connsiteY60" fmla="*/ 437044 h 4939827"/>
              <a:gd name="connsiteX61" fmla="*/ 10050093 w 12192000"/>
              <a:gd name="connsiteY61" fmla="*/ 443783 h 4939827"/>
              <a:gd name="connsiteX62" fmla="*/ 10130090 w 12192000"/>
              <a:gd name="connsiteY62" fmla="*/ 459520 h 4939827"/>
              <a:gd name="connsiteX63" fmla="*/ 10173456 w 12192000"/>
              <a:gd name="connsiteY63" fmla="*/ 457749 h 4939827"/>
              <a:gd name="connsiteX64" fmla="*/ 10218232 w 12192000"/>
              <a:gd name="connsiteY64" fmla="*/ 459820 h 4939827"/>
              <a:gd name="connsiteX65" fmla="*/ 10354176 w 12192000"/>
              <a:gd name="connsiteY65" fmla="*/ 471377 h 4939827"/>
              <a:gd name="connsiteX66" fmla="*/ 10430681 w 12192000"/>
              <a:gd name="connsiteY66" fmla="*/ 481226 h 4939827"/>
              <a:gd name="connsiteX67" fmla="*/ 10478169 w 12192000"/>
              <a:gd name="connsiteY67" fmla="*/ 481774 h 4939827"/>
              <a:gd name="connsiteX68" fmla="*/ 10540907 w 12192000"/>
              <a:gd name="connsiteY68" fmla="*/ 485607 h 4939827"/>
              <a:gd name="connsiteX69" fmla="*/ 10614941 w 12192000"/>
              <a:gd name="connsiteY69" fmla="*/ 487592 h 4939827"/>
              <a:gd name="connsiteX70" fmla="*/ 10674098 w 12192000"/>
              <a:gd name="connsiteY70" fmla="*/ 521656 h 4939827"/>
              <a:gd name="connsiteX71" fmla="*/ 10874834 w 12192000"/>
              <a:gd name="connsiteY71" fmla="*/ 574867 h 4939827"/>
              <a:gd name="connsiteX72" fmla="*/ 10944981 w 12192000"/>
              <a:gd name="connsiteY72" fmla="*/ 615042 h 4939827"/>
              <a:gd name="connsiteX73" fmla="*/ 11006376 w 12192000"/>
              <a:gd name="connsiteY73" fmla="*/ 645957 h 4939827"/>
              <a:gd name="connsiteX74" fmla="*/ 11076308 w 12192000"/>
              <a:gd name="connsiteY74" fmla="*/ 675698 h 4939827"/>
              <a:gd name="connsiteX75" fmla="*/ 11148789 w 12192000"/>
              <a:gd name="connsiteY75" fmla="*/ 685041 h 4939827"/>
              <a:gd name="connsiteX76" fmla="*/ 11249129 w 12192000"/>
              <a:gd name="connsiteY76" fmla="*/ 684218 h 4939827"/>
              <a:gd name="connsiteX77" fmla="*/ 11299915 w 12192000"/>
              <a:gd name="connsiteY77" fmla="*/ 692177 h 4939827"/>
              <a:gd name="connsiteX78" fmla="*/ 11386973 w 12192000"/>
              <a:gd name="connsiteY78" fmla="*/ 708209 h 4939827"/>
              <a:gd name="connsiteX79" fmla="*/ 11500105 w 12192000"/>
              <a:gd name="connsiteY79" fmla="*/ 735014 h 4939827"/>
              <a:gd name="connsiteX80" fmla="*/ 11621735 w 12192000"/>
              <a:gd name="connsiteY80" fmla="*/ 789584 h 4939827"/>
              <a:gd name="connsiteX81" fmla="*/ 11691200 w 12192000"/>
              <a:gd name="connsiteY81" fmla="*/ 867902 h 4939827"/>
              <a:gd name="connsiteX82" fmla="*/ 11819427 w 12192000"/>
              <a:gd name="connsiteY82" fmla="*/ 911634 h 4939827"/>
              <a:gd name="connsiteX83" fmla="*/ 11969720 w 12192000"/>
              <a:gd name="connsiteY83" fmla="*/ 964737 h 4939827"/>
              <a:gd name="connsiteX84" fmla="*/ 12055766 w 12192000"/>
              <a:gd name="connsiteY84" fmla="*/ 991268 h 4939827"/>
              <a:gd name="connsiteX85" fmla="*/ 12171539 w 12192000"/>
              <a:gd name="connsiteY85" fmla="*/ 995427 h 4939827"/>
              <a:gd name="connsiteX86" fmla="*/ 12187831 w 12192000"/>
              <a:gd name="connsiteY86" fmla="*/ 996580 h 4939827"/>
              <a:gd name="connsiteX87" fmla="*/ 12192000 w 12192000"/>
              <a:gd name="connsiteY87" fmla="*/ 996726 h 4939827"/>
              <a:gd name="connsiteX88" fmla="*/ 12192000 w 12192000"/>
              <a:gd name="connsiteY88" fmla="*/ 4939827 h 4939827"/>
              <a:gd name="connsiteX89" fmla="*/ 0 w 12192000"/>
              <a:gd name="connsiteY89" fmla="*/ 4939827 h 4939827"/>
              <a:gd name="connsiteX90" fmla="*/ 0 w 12192000"/>
              <a:gd name="connsiteY90" fmla="*/ 512043 h 4939827"/>
              <a:gd name="connsiteX91" fmla="*/ 7381 w 12192000"/>
              <a:gd name="connsiteY91" fmla="*/ 512580 h 4939827"/>
              <a:gd name="connsiteX92" fmla="*/ 100029 w 12192000"/>
              <a:gd name="connsiteY92" fmla="*/ 504758 h 4939827"/>
              <a:gd name="connsiteX93" fmla="*/ 155244 w 12192000"/>
              <a:gd name="connsiteY93" fmla="*/ 525130 h 4939827"/>
              <a:gd name="connsiteX94" fmla="*/ 254366 w 12192000"/>
              <a:gd name="connsiteY94" fmla="*/ 534449 h 4939827"/>
              <a:gd name="connsiteX95" fmla="*/ 447292 w 12192000"/>
              <a:gd name="connsiteY95" fmla="*/ 542725 h 4939827"/>
              <a:gd name="connsiteX96" fmla="*/ 628105 w 12192000"/>
              <a:gd name="connsiteY96" fmla="*/ 547853 h 4939827"/>
              <a:gd name="connsiteX97" fmla="*/ 783146 w 12192000"/>
              <a:gd name="connsiteY97" fmla="*/ 591799 h 4939827"/>
              <a:gd name="connsiteX98" fmla="*/ 1043676 w 12192000"/>
              <a:gd name="connsiteY98" fmla="*/ 591887 h 4939827"/>
              <a:gd name="connsiteX99" fmla="*/ 1281816 w 12192000"/>
              <a:gd name="connsiteY99" fmla="*/ 520946 h 4939827"/>
              <a:gd name="connsiteX100" fmla="*/ 1486347 w 12192000"/>
              <a:gd name="connsiteY100" fmla="*/ 487310 h 4939827"/>
              <a:gd name="connsiteX101" fmla="*/ 1568079 w 12192000"/>
              <a:gd name="connsiteY101" fmla="*/ 462531 h 4939827"/>
              <a:gd name="connsiteX102" fmla="*/ 1622516 w 12192000"/>
              <a:gd name="connsiteY102" fmla="*/ 466058 h 4939827"/>
              <a:gd name="connsiteX103" fmla="*/ 1655457 w 12192000"/>
              <a:gd name="connsiteY103" fmla="*/ 465359 h 4939827"/>
              <a:gd name="connsiteX104" fmla="*/ 1717454 w 12192000"/>
              <a:gd name="connsiteY104" fmla="*/ 417203 h 4939827"/>
              <a:gd name="connsiteX105" fmla="*/ 1913794 w 12192000"/>
              <a:gd name="connsiteY105" fmla="*/ 365255 h 4939827"/>
              <a:gd name="connsiteX106" fmla="*/ 2129762 w 12192000"/>
              <a:gd name="connsiteY106" fmla="*/ 367832 h 4939827"/>
              <a:gd name="connsiteX107" fmla="*/ 2376970 w 12192000"/>
              <a:gd name="connsiteY107" fmla="*/ 350129 h 4939827"/>
              <a:gd name="connsiteX108" fmla="*/ 2480155 w 12192000"/>
              <a:gd name="connsiteY108" fmla="*/ 359227 h 4939827"/>
              <a:gd name="connsiteX109" fmla="*/ 2586782 w 12192000"/>
              <a:gd name="connsiteY109" fmla="*/ 339352 h 4939827"/>
              <a:gd name="connsiteX110" fmla="*/ 2679617 w 12192000"/>
              <a:gd name="connsiteY110" fmla="*/ 305383 h 4939827"/>
              <a:gd name="connsiteX111" fmla="*/ 2788947 w 12192000"/>
              <a:gd name="connsiteY111" fmla="*/ 250375 h 4939827"/>
              <a:gd name="connsiteX112" fmla="*/ 2965530 w 12192000"/>
              <a:gd name="connsiteY112" fmla="*/ 245958 h 4939827"/>
              <a:gd name="connsiteX113" fmla="*/ 3103677 w 12192000"/>
              <a:gd name="connsiteY113" fmla="*/ 209527 h 4939827"/>
              <a:gd name="connsiteX114" fmla="*/ 3126759 w 12192000"/>
              <a:gd name="connsiteY114" fmla="*/ 211226 h 4939827"/>
              <a:gd name="connsiteX115" fmla="*/ 3164020 w 12192000"/>
              <a:gd name="connsiteY115" fmla="*/ 212779 h 4939827"/>
              <a:gd name="connsiteX116" fmla="*/ 3285019 w 12192000"/>
              <a:gd name="connsiteY116" fmla="*/ 220535 h 4939827"/>
              <a:gd name="connsiteX117" fmla="*/ 3365154 w 12192000"/>
              <a:gd name="connsiteY117" fmla="*/ 226416 h 4939827"/>
              <a:gd name="connsiteX118" fmla="*/ 3367507 w 12192000"/>
              <a:gd name="connsiteY118" fmla="*/ 225416 h 4939827"/>
              <a:gd name="connsiteX119" fmla="*/ 3387567 w 12192000"/>
              <a:gd name="connsiteY119" fmla="*/ 227103 h 4939827"/>
              <a:gd name="connsiteX120" fmla="*/ 3498001 w 12192000"/>
              <a:gd name="connsiteY120" fmla="*/ 231941 h 4939827"/>
              <a:gd name="connsiteX121" fmla="*/ 3561557 w 12192000"/>
              <a:gd name="connsiteY121" fmla="*/ 228095 h 4939827"/>
              <a:gd name="connsiteX122" fmla="*/ 3611920 w 12192000"/>
              <a:gd name="connsiteY122" fmla="*/ 218094 h 4939827"/>
              <a:gd name="connsiteX123" fmla="*/ 3620528 w 12192000"/>
              <a:gd name="connsiteY123" fmla="*/ 218788 h 4939827"/>
              <a:gd name="connsiteX124" fmla="*/ 3620766 w 12192000"/>
              <a:gd name="connsiteY124" fmla="*/ 218511 h 4939827"/>
              <a:gd name="connsiteX125" fmla="*/ 3629977 w 12192000"/>
              <a:gd name="connsiteY125" fmla="*/ 218664 h 4939827"/>
              <a:gd name="connsiteX126" fmla="*/ 3636217 w 12192000"/>
              <a:gd name="connsiteY126" fmla="*/ 220048 h 4939827"/>
              <a:gd name="connsiteX127" fmla="*/ 3709484 w 12192000"/>
              <a:gd name="connsiteY127" fmla="*/ 186927 h 4939827"/>
              <a:gd name="connsiteX128" fmla="*/ 3761342 w 12192000"/>
              <a:gd name="connsiteY128" fmla="*/ 177474 h 4939827"/>
              <a:gd name="connsiteX129" fmla="*/ 3799748 w 12192000"/>
              <a:gd name="connsiteY129" fmla="*/ 167154 h 4939827"/>
              <a:gd name="connsiteX130" fmla="*/ 3922756 w 12192000"/>
              <a:gd name="connsiteY130" fmla="*/ 194044 h 4939827"/>
              <a:gd name="connsiteX131" fmla="*/ 4028476 w 12192000"/>
              <a:gd name="connsiteY131" fmla="*/ 223679 h 4939827"/>
              <a:gd name="connsiteX132" fmla="*/ 4191582 w 12192000"/>
              <a:gd name="connsiteY132" fmla="*/ 238952 h 4939827"/>
              <a:gd name="connsiteX133" fmla="*/ 4251024 w 12192000"/>
              <a:gd name="connsiteY133" fmla="*/ 240874 h 4939827"/>
              <a:gd name="connsiteX134" fmla="*/ 4355275 w 12192000"/>
              <a:gd name="connsiteY134" fmla="*/ 260205 h 4939827"/>
              <a:gd name="connsiteX135" fmla="*/ 4423807 w 12192000"/>
              <a:gd name="connsiteY135" fmla="*/ 270366 h 4939827"/>
              <a:gd name="connsiteX136" fmla="*/ 4558432 w 12192000"/>
              <a:gd name="connsiteY136" fmla="*/ 269194 h 4939827"/>
              <a:gd name="connsiteX137" fmla="*/ 4635061 w 12192000"/>
              <a:gd name="connsiteY137" fmla="*/ 280682 h 4939827"/>
              <a:gd name="connsiteX138" fmla="*/ 4807427 w 12192000"/>
              <a:gd name="connsiteY138" fmla="*/ 276835 h 4939827"/>
              <a:gd name="connsiteX139" fmla="*/ 5028933 w 12192000"/>
              <a:gd name="connsiteY139" fmla="*/ 183887 h 4939827"/>
              <a:gd name="connsiteX140" fmla="*/ 5093642 w 12192000"/>
              <a:gd name="connsiteY140" fmla="*/ 177214 h 4939827"/>
              <a:gd name="connsiteX141" fmla="*/ 5102642 w 12192000"/>
              <a:gd name="connsiteY141" fmla="*/ 186816 h 4939827"/>
              <a:gd name="connsiteX142" fmla="*/ 5193590 w 12192000"/>
              <a:gd name="connsiteY142" fmla="*/ 156458 h 4939827"/>
              <a:gd name="connsiteX143" fmla="*/ 5323922 w 12192000"/>
              <a:gd name="connsiteY143" fmla="*/ 146332 h 4939827"/>
              <a:gd name="connsiteX144" fmla="*/ 5421860 w 12192000"/>
              <a:gd name="connsiteY144" fmla="*/ 167298 h 4939827"/>
              <a:gd name="connsiteX145" fmla="*/ 5476948 w 12192000"/>
              <a:gd name="connsiteY145" fmla="*/ 173249 h 4939827"/>
              <a:gd name="connsiteX146" fmla="*/ 5516842 w 12192000"/>
              <a:gd name="connsiteY146" fmla="*/ 184018 h 4939827"/>
              <a:gd name="connsiteX147" fmla="*/ 5619415 w 12192000"/>
              <a:gd name="connsiteY147" fmla="*/ 176781 h 4939827"/>
              <a:gd name="connsiteX148" fmla="*/ 5789867 w 12192000"/>
              <a:gd name="connsiteY148" fmla="*/ 150304 h 4939827"/>
              <a:gd name="connsiteX149" fmla="*/ 5825953 w 12192000"/>
              <a:gd name="connsiteY149" fmla="*/ 147907 h 4939827"/>
              <a:gd name="connsiteX150" fmla="*/ 5856168 w 12192000"/>
              <a:gd name="connsiteY150" fmla="*/ 158719 h 4939827"/>
              <a:gd name="connsiteX151" fmla="*/ 5862476 w 12192000"/>
              <a:gd name="connsiteY151" fmla="*/ 172447 h 4939827"/>
              <a:gd name="connsiteX152" fmla="*/ 5882195 w 12192000"/>
              <a:gd name="connsiteY152" fmla="*/ 173195 h 4939827"/>
              <a:gd name="connsiteX153" fmla="*/ 5887271 w 12192000"/>
              <a:gd name="connsiteY153" fmla="*/ 176084 h 4939827"/>
              <a:gd name="connsiteX154" fmla="*/ 5921577 w 12192000"/>
              <a:gd name="connsiteY154" fmla="*/ 169858 h 4939827"/>
              <a:gd name="connsiteX155" fmla="*/ 5983240 w 12192000"/>
              <a:gd name="connsiteY155" fmla="*/ 152755 h 4939827"/>
              <a:gd name="connsiteX156" fmla="*/ 6152287 w 12192000"/>
              <a:gd name="connsiteY156" fmla="*/ 116736 h 4939827"/>
              <a:gd name="connsiteX157" fmla="*/ 6415830 w 12192000"/>
              <a:gd name="connsiteY157" fmla="*/ 136006 h 4939827"/>
              <a:gd name="connsiteX158" fmla="*/ 6756965 w 12192000"/>
              <a:gd name="connsiteY158" fmla="*/ 57636 h 4939827"/>
              <a:gd name="connsiteX159" fmla="*/ 6819400 w 12192000"/>
              <a:gd name="connsiteY159" fmla="*/ 30742 h 4939827"/>
              <a:gd name="connsiteX160" fmla="*/ 6986370 w 12192000"/>
              <a:gd name="connsiteY160" fmla="*/ 12659 h 4939827"/>
              <a:gd name="connsiteX161" fmla="*/ 6989536 w 12192000"/>
              <a:gd name="connsiteY161" fmla="*/ 14528 h 4939827"/>
              <a:gd name="connsiteX162" fmla="*/ 7015933 w 12192000"/>
              <a:gd name="connsiteY162" fmla="*/ 9653 h 4939827"/>
              <a:gd name="connsiteX163" fmla="*/ 7020592 w 12192000"/>
              <a:gd name="connsiteY163" fmla="*/ 1651 h 4939827"/>
              <a:gd name="connsiteX164" fmla="*/ 7025905 w 12192000"/>
              <a:gd name="connsiteY164"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877301 w 12192000"/>
              <a:gd name="connsiteY15" fmla="*/ 186153 h 4939827"/>
              <a:gd name="connsiteX16" fmla="*/ 7952584 w 12192000"/>
              <a:gd name="connsiteY16" fmla="*/ 170181 h 4939827"/>
              <a:gd name="connsiteX17" fmla="*/ 8009534 w 12192000"/>
              <a:gd name="connsiteY17" fmla="*/ 176441 h 4939827"/>
              <a:gd name="connsiteX18" fmla="*/ 8058681 w 12192000"/>
              <a:gd name="connsiteY18" fmla="*/ 219431 h 4939827"/>
              <a:gd name="connsiteX19" fmla="*/ 8126175 w 12192000"/>
              <a:gd name="connsiteY19" fmla="*/ 240005 h 4939827"/>
              <a:gd name="connsiteX20" fmla="*/ 8166439 w 12192000"/>
              <a:gd name="connsiteY20" fmla="*/ 252699 h 4939827"/>
              <a:gd name="connsiteX21" fmla="*/ 8281371 w 12192000"/>
              <a:gd name="connsiteY21" fmla="*/ 256875 h 4939827"/>
              <a:gd name="connsiteX22" fmla="*/ 8381609 w 12192000"/>
              <a:gd name="connsiteY22" fmla="*/ 240618 h 4939827"/>
              <a:gd name="connsiteX23" fmla="*/ 8406759 w 12192000"/>
              <a:gd name="connsiteY23" fmla="*/ 232517 h 4939827"/>
              <a:gd name="connsiteX24" fmla="*/ 8426506 w 12192000"/>
              <a:gd name="connsiteY24" fmla="*/ 241842 h 4939827"/>
              <a:gd name="connsiteX25" fmla="*/ 8427949 w 12192000"/>
              <a:gd name="connsiteY25" fmla="*/ 240981 h 4939827"/>
              <a:gd name="connsiteX26" fmla="*/ 8441468 w 12192000"/>
              <a:gd name="connsiteY26" fmla="*/ 241157 h 4939827"/>
              <a:gd name="connsiteX27" fmla="*/ 8565757 w 12192000"/>
              <a:gd name="connsiteY27" fmla="*/ 255317 h 4939827"/>
              <a:gd name="connsiteX28" fmla="*/ 8573171 w 12192000"/>
              <a:gd name="connsiteY28" fmla="*/ 258426 h 4939827"/>
              <a:gd name="connsiteX29" fmla="*/ 8573548 w 12192000"/>
              <a:gd name="connsiteY29" fmla="*/ 258241 h 4939827"/>
              <a:gd name="connsiteX30" fmla="*/ 8581827 w 12192000"/>
              <a:gd name="connsiteY30" fmla="*/ 261028 h 4939827"/>
              <a:gd name="connsiteX31" fmla="*/ 8586687 w 12192000"/>
              <a:gd name="connsiteY31" fmla="*/ 264089 h 4939827"/>
              <a:gd name="connsiteX32" fmla="*/ 8601067 w 12192000"/>
              <a:gd name="connsiteY32" fmla="*/ 270114 h 4939827"/>
              <a:gd name="connsiteX33" fmla="*/ 8672650 w 12192000"/>
              <a:gd name="connsiteY33" fmla="*/ 254821 h 4939827"/>
              <a:gd name="connsiteX34" fmla="*/ 8785543 w 12192000"/>
              <a:gd name="connsiteY34" fmla="*/ 263406 h 4939827"/>
              <a:gd name="connsiteX35" fmla="*/ 8830588 w 12192000"/>
              <a:gd name="connsiteY35" fmla="*/ 265483 h 4939827"/>
              <a:gd name="connsiteX36" fmla="*/ 8905142 w 12192000"/>
              <a:gd name="connsiteY36" fmla="*/ 264958 h 4939827"/>
              <a:gd name="connsiteX37" fmla="*/ 8968582 w 12192000"/>
              <a:gd name="connsiteY37" fmla="*/ 262728 h 4939827"/>
              <a:gd name="connsiteX38" fmla="*/ 8972994 w 12192000"/>
              <a:gd name="connsiteY38" fmla="*/ 263284 h 4939827"/>
              <a:gd name="connsiteX39" fmla="*/ 9004605 w 12192000"/>
              <a:gd name="connsiteY39" fmla="*/ 258041 h 4939827"/>
              <a:gd name="connsiteX40" fmla="*/ 9016165 w 12192000"/>
              <a:gd name="connsiteY40" fmla="*/ 261258 h 4939827"/>
              <a:gd name="connsiteX41" fmla="*/ 9043297 w 12192000"/>
              <a:gd name="connsiteY41" fmla="*/ 281547 h 4939827"/>
              <a:gd name="connsiteX42" fmla="*/ 9048315 w 12192000"/>
              <a:gd name="connsiteY42" fmla="*/ 279264 h 4939827"/>
              <a:gd name="connsiteX43" fmla="*/ 9054706 w 12192000"/>
              <a:gd name="connsiteY43" fmla="*/ 278538 h 4939827"/>
              <a:gd name="connsiteX44" fmla="*/ 9070919 w 12192000"/>
              <a:gd name="connsiteY44" fmla="*/ 281810 h 4939827"/>
              <a:gd name="connsiteX45" fmla="*/ 9076813 w 12192000"/>
              <a:gd name="connsiteY45" fmla="*/ 283909 h 4939827"/>
              <a:gd name="connsiteX46" fmla="*/ 9085871 w 12192000"/>
              <a:gd name="connsiteY46" fmla="*/ 285133 h 4939827"/>
              <a:gd name="connsiteX47" fmla="*/ 9086159 w 12192000"/>
              <a:gd name="connsiteY47" fmla="*/ 284887 h 4939827"/>
              <a:gd name="connsiteX48" fmla="*/ 9134606 w 12192000"/>
              <a:gd name="connsiteY48" fmla="*/ 288168 h 4939827"/>
              <a:gd name="connsiteX49" fmla="*/ 9195590 w 12192000"/>
              <a:gd name="connsiteY49" fmla="*/ 279568 h 4939827"/>
              <a:gd name="connsiteX50" fmla="*/ 9219336 w 12192000"/>
              <a:gd name="connsiteY50" fmla="*/ 278133 h 4939827"/>
              <a:gd name="connsiteX51" fmla="*/ 9232362 w 12192000"/>
              <a:gd name="connsiteY51" fmla="*/ 275894 h 4939827"/>
              <a:gd name="connsiteX52" fmla="*/ 9233396 w 12192000"/>
              <a:gd name="connsiteY52" fmla="*/ 274803 h 4939827"/>
              <a:gd name="connsiteX53" fmla="*/ 9256213 w 12192000"/>
              <a:gd name="connsiteY53" fmla="*/ 281576 h 4939827"/>
              <a:gd name="connsiteX54" fmla="*/ 9371484 w 12192000"/>
              <a:gd name="connsiteY54" fmla="*/ 329634 h 4939827"/>
              <a:gd name="connsiteX55" fmla="*/ 9404829 w 12192000"/>
              <a:gd name="connsiteY55" fmla="*/ 339038 h 4939827"/>
              <a:gd name="connsiteX56" fmla="*/ 9427021 w 12192000"/>
              <a:gd name="connsiteY56" fmla="*/ 358784 h 4939827"/>
              <a:gd name="connsiteX57" fmla="*/ 9670844 w 12192000"/>
              <a:gd name="connsiteY57" fmla="*/ 405128 h 4939827"/>
              <a:gd name="connsiteX58" fmla="*/ 9816083 w 12192000"/>
              <a:gd name="connsiteY58" fmla="*/ 416573 h 4939827"/>
              <a:gd name="connsiteX59" fmla="*/ 9936741 w 12192000"/>
              <a:gd name="connsiteY59" fmla="*/ 437044 h 4939827"/>
              <a:gd name="connsiteX60" fmla="*/ 10050093 w 12192000"/>
              <a:gd name="connsiteY60" fmla="*/ 443783 h 4939827"/>
              <a:gd name="connsiteX61" fmla="*/ 10130090 w 12192000"/>
              <a:gd name="connsiteY61" fmla="*/ 459520 h 4939827"/>
              <a:gd name="connsiteX62" fmla="*/ 10173456 w 12192000"/>
              <a:gd name="connsiteY62" fmla="*/ 457749 h 4939827"/>
              <a:gd name="connsiteX63" fmla="*/ 10218232 w 12192000"/>
              <a:gd name="connsiteY63" fmla="*/ 459820 h 4939827"/>
              <a:gd name="connsiteX64" fmla="*/ 10354176 w 12192000"/>
              <a:gd name="connsiteY64" fmla="*/ 471377 h 4939827"/>
              <a:gd name="connsiteX65" fmla="*/ 10430681 w 12192000"/>
              <a:gd name="connsiteY65" fmla="*/ 481226 h 4939827"/>
              <a:gd name="connsiteX66" fmla="*/ 10478169 w 12192000"/>
              <a:gd name="connsiteY66" fmla="*/ 481774 h 4939827"/>
              <a:gd name="connsiteX67" fmla="*/ 10540907 w 12192000"/>
              <a:gd name="connsiteY67" fmla="*/ 485607 h 4939827"/>
              <a:gd name="connsiteX68" fmla="*/ 10614941 w 12192000"/>
              <a:gd name="connsiteY68" fmla="*/ 487592 h 4939827"/>
              <a:gd name="connsiteX69" fmla="*/ 10674098 w 12192000"/>
              <a:gd name="connsiteY69" fmla="*/ 521656 h 4939827"/>
              <a:gd name="connsiteX70" fmla="*/ 10874834 w 12192000"/>
              <a:gd name="connsiteY70" fmla="*/ 574867 h 4939827"/>
              <a:gd name="connsiteX71" fmla="*/ 10944981 w 12192000"/>
              <a:gd name="connsiteY71" fmla="*/ 615042 h 4939827"/>
              <a:gd name="connsiteX72" fmla="*/ 11006376 w 12192000"/>
              <a:gd name="connsiteY72" fmla="*/ 645957 h 4939827"/>
              <a:gd name="connsiteX73" fmla="*/ 11076308 w 12192000"/>
              <a:gd name="connsiteY73" fmla="*/ 675698 h 4939827"/>
              <a:gd name="connsiteX74" fmla="*/ 11148789 w 12192000"/>
              <a:gd name="connsiteY74" fmla="*/ 685041 h 4939827"/>
              <a:gd name="connsiteX75" fmla="*/ 11249129 w 12192000"/>
              <a:gd name="connsiteY75" fmla="*/ 684218 h 4939827"/>
              <a:gd name="connsiteX76" fmla="*/ 11299915 w 12192000"/>
              <a:gd name="connsiteY76" fmla="*/ 692177 h 4939827"/>
              <a:gd name="connsiteX77" fmla="*/ 11386973 w 12192000"/>
              <a:gd name="connsiteY77" fmla="*/ 708209 h 4939827"/>
              <a:gd name="connsiteX78" fmla="*/ 11500105 w 12192000"/>
              <a:gd name="connsiteY78" fmla="*/ 735014 h 4939827"/>
              <a:gd name="connsiteX79" fmla="*/ 11621735 w 12192000"/>
              <a:gd name="connsiteY79" fmla="*/ 789584 h 4939827"/>
              <a:gd name="connsiteX80" fmla="*/ 11691200 w 12192000"/>
              <a:gd name="connsiteY80" fmla="*/ 867902 h 4939827"/>
              <a:gd name="connsiteX81" fmla="*/ 11819427 w 12192000"/>
              <a:gd name="connsiteY81" fmla="*/ 911634 h 4939827"/>
              <a:gd name="connsiteX82" fmla="*/ 11969720 w 12192000"/>
              <a:gd name="connsiteY82" fmla="*/ 964737 h 4939827"/>
              <a:gd name="connsiteX83" fmla="*/ 12055766 w 12192000"/>
              <a:gd name="connsiteY83" fmla="*/ 991268 h 4939827"/>
              <a:gd name="connsiteX84" fmla="*/ 12171539 w 12192000"/>
              <a:gd name="connsiteY84" fmla="*/ 995427 h 4939827"/>
              <a:gd name="connsiteX85" fmla="*/ 12187831 w 12192000"/>
              <a:gd name="connsiteY85" fmla="*/ 996580 h 4939827"/>
              <a:gd name="connsiteX86" fmla="*/ 12192000 w 12192000"/>
              <a:gd name="connsiteY86" fmla="*/ 996726 h 4939827"/>
              <a:gd name="connsiteX87" fmla="*/ 12192000 w 12192000"/>
              <a:gd name="connsiteY87" fmla="*/ 4939827 h 4939827"/>
              <a:gd name="connsiteX88" fmla="*/ 0 w 12192000"/>
              <a:gd name="connsiteY88" fmla="*/ 4939827 h 4939827"/>
              <a:gd name="connsiteX89" fmla="*/ 0 w 12192000"/>
              <a:gd name="connsiteY89" fmla="*/ 512043 h 4939827"/>
              <a:gd name="connsiteX90" fmla="*/ 7381 w 12192000"/>
              <a:gd name="connsiteY90" fmla="*/ 512580 h 4939827"/>
              <a:gd name="connsiteX91" fmla="*/ 100029 w 12192000"/>
              <a:gd name="connsiteY91" fmla="*/ 504758 h 4939827"/>
              <a:gd name="connsiteX92" fmla="*/ 155244 w 12192000"/>
              <a:gd name="connsiteY92" fmla="*/ 525130 h 4939827"/>
              <a:gd name="connsiteX93" fmla="*/ 254366 w 12192000"/>
              <a:gd name="connsiteY93" fmla="*/ 534449 h 4939827"/>
              <a:gd name="connsiteX94" fmla="*/ 447292 w 12192000"/>
              <a:gd name="connsiteY94" fmla="*/ 542725 h 4939827"/>
              <a:gd name="connsiteX95" fmla="*/ 628105 w 12192000"/>
              <a:gd name="connsiteY95" fmla="*/ 547853 h 4939827"/>
              <a:gd name="connsiteX96" fmla="*/ 783146 w 12192000"/>
              <a:gd name="connsiteY96" fmla="*/ 591799 h 4939827"/>
              <a:gd name="connsiteX97" fmla="*/ 1043676 w 12192000"/>
              <a:gd name="connsiteY97" fmla="*/ 591887 h 4939827"/>
              <a:gd name="connsiteX98" fmla="*/ 1281816 w 12192000"/>
              <a:gd name="connsiteY98" fmla="*/ 520946 h 4939827"/>
              <a:gd name="connsiteX99" fmla="*/ 1486347 w 12192000"/>
              <a:gd name="connsiteY99" fmla="*/ 487310 h 4939827"/>
              <a:gd name="connsiteX100" fmla="*/ 1568079 w 12192000"/>
              <a:gd name="connsiteY100" fmla="*/ 462531 h 4939827"/>
              <a:gd name="connsiteX101" fmla="*/ 1622516 w 12192000"/>
              <a:gd name="connsiteY101" fmla="*/ 466058 h 4939827"/>
              <a:gd name="connsiteX102" fmla="*/ 1655457 w 12192000"/>
              <a:gd name="connsiteY102" fmla="*/ 465359 h 4939827"/>
              <a:gd name="connsiteX103" fmla="*/ 1717454 w 12192000"/>
              <a:gd name="connsiteY103" fmla="*/ 417203 h 4939827"/>
              <a:gd name="connsiteX104" fmla="*/ 1913794 w 12192000"/>
              <a:gd name="connsiteY104" fmla="*/ 365255 h 4939827"/>
              <a:gd name="connsiteX105" fmla="*/ 2129762 w 12192000"/>
              <a:gd name="connsiteY105" fmla="*/ 367832 h 4939827"/>
              <a:gd name="connsiteX106" fmla="*/ 2376970 w 12192000"/>
              <a:gd name="connsiteY106" fmla="*/ 350129 h 4939827"/>
              <a:gd name="connsiteX107" fmla="*/ 2480155 w 12192000"/>
              <a:gd name="connsiteY107" fmla="*/ 359227 h 4939827"/>
              <a:gd name="connsiteX108" fmla="*/ 2586782 w 12192000"/>
              <a:gd name="connsiteY108" fmla="*/ 339352 h 4939827"/>
              <a:gd name="connsiteX109" fmla="*/ 2679617 w 12192000"/>
              <a:gd name="connsiteY109" fmla="*/ 305383 h 4939827"/>
              <a:gd name="connsiteX110" fmla="*/ 2788947 w 12192000"/>
              <a:gd name="connsiteY110" fmla="*/ 250375 h 4939827"/>
              <a:gd name="connsiteX111" fmla="*/ 2965530 w 12192000"/>
              <a:gd name="connsiteY111" fmla="*/ 245958 h 4939827"/>
              <a:gd name="connsiteX112" fmla="*/ 3103677 w 12192000"/>
              <a:gd name="connsiteY112" fmla="*/ 209527 h 4939827"/>
              <a:gd name="connsiteX113" fmla="*/ 3126759 w 12192000"/>
              <a:gd name="connsiteY113" fmla="*/ 211226 h 4939827"/>
              <a:gd name="connsiteX114" fmla="*/ 3164020 w 12192000"/>
              <a:gd name="connsiteY114" fmla="*/ 212779 h 4939827"/>
              <a:gd name="connsiteX115" fmla="*/ 3285019 w 12192000"/>
              <a:gd name="connsiteY115" fmla="*/ 220535 h 4939827"/>
              <a:gd name="connsiteX116" fmla="*/ 3365154 w 12192000"/>
              <a:gd name="connsiteY116" fmla="*/ 226416 h 4939827"/>
              <a:gd name="connsiteX117" fmla="*/ 3367507 w 12192000"/>
              <a:gd name="connsiteY117" fmla="*/ 225416 h 4939827"/>
              <a:gd name="connsiteX118" fmla="*/ 3387567 w 12192000"/>
              <a:gd name="connsiteY118" fmla="*/ 227103 h 4939827"/>
              <a:gd name="connsiteX119" fmla="*/ 3498001 w 12192000"/>
              <a:gd name="connsiteY119" fmla="*/ 231941 h 4939827"/>
              <a:gd name="connsiteX120" fmla="*/ 3561557 w 12192000"/>
              <a:gd name="connsiteY120" fmla="*/ 228095 h 4939827"/>
              <a:gd name="connsiteX121" fmla="*/ 3611920 w 12192000"/>
              <a:gd name="connsiteY121" fmla="*/ 218094 h 4939827"/>
              <a:gd name="connsiteX122" fmla="*/ 3620528 w 12192000"/>
              <a:gd name="connsiteY122" fmla="*/ 218788 h 4939827"/>
              <a:gd name="connsiteX123" fmla="*/ 3620766 w 12192000"/>
              <a:gd name="connsiteY123" fmla="*/ 218511 h 4939827"/>
              <a:gd name="connsiteX124" fmla="*/ 3629977 w 12192000"/>
              <a:gd name="connsiteY124" fmla="*/ 218664 h 4939827"/>
              <a:gd name="connsiteX125" fmla="*/ 3636217 w 12192000"/>
              <a:gd name="connsiteY125" fmla="*/ 220048 h 4939827"/>
              <a:gd name="connsiteX126" fmla="*/ 3709484 w 12192000"/>
              <a:gd name="connsiteY126" fmla="*/ 186927 h 4939827"/>
              <a:gd name="connsiteX127" fmla="*/ 3761342 w 12192000"/>
              <a:gd name="connsiteY127" fmla="*/ 177474 h 4939827"/>
              <a:gd name="connsiteX128" fmla="*/ 3799748 w 12192000"/>
              <a:gd name="connsiteY128" fmla="*/ 167154 h 4939827"/>
              <a:gd name="connsiteX129" fmla="*/ 3922756 w 12192000"/>
              <a:gd name="connsiteY129" fmla="*/ 194044 h 4939827"/>
              <a:gd name="connsiteX130" fmla="*/ 4028476 w 12192000"/>
              <a:gd name="connsiteY130" fmla="*/ 223679 h 4939827"/>
              <a:gd name="connsiteX131" fmla="*/ 4191582 w 12192000"/>
              <a:gd name="connsiteY131" fmla="*/ 238952 h 4939827"/>
              <a:gd name="connsiteX132" fmla="*/ 4251024 w 12192000"/>
              <a:gd name="connsiteY132" fmla="*/ 240874 h 4939827"/>
              <a:gd name="connsiteX133" fmla="*/ 4355275 w 12192000"/>
              <a:gd name="connsiteY133" fmla="*/ 260205 h 4939827"/>
              <a:gd name="connsiteX134" fmla="*/ 4423807 w 12192000"/>
              <a:gd name="connsiteY134" fmla="*/ 270366 h 4939827"/>
              <a:gd name="connsiteX135" fmla="*/ 4558432 w 12192000"/>
              <a:gd name="connsiteY135" fmla="*/ 269194 h 4939827"/>
              <a:gd name="connsiteX136" fmla="*/ 4635061 w 12192000"/>
              <a:gd name="connsiteY136" fmla="*/ 280682 h 4939827"/>
              <a:gd name="connsiteX137" fmla="*/ 4807427 w 12192000"/>
              <a:gd name="connsiteY137" fmla="*/ 276835 h 4939827"/>
              <a:gd name="connsiteX138" fmla="*/ 5028933 w 12192000"/>
              <a:gd name="connsiteY138" fmla="*/ 183887 h 4939827"/>
              <a:gd name="connsiteX139" fmla="*/ 5093642 w 12192000"/>
              <a:gd name="connsiteY139" fmla="*/ 177214 h 4939827"/>
              <a:gd name="connsiteX140" fmla="*/ 5102642 w 12192000"/>
              <a:gd name="connsiteY140" fmla="*/ 186816 h 4939827"/>
              <a:gd name="connsiteX141" fmla="*/ 5193590 w 12192000"/>
              <a:gd name="connsiteY141" fmla="*/ 156458 h 4939827"/>
              <a:gd name="connsiteX142" fmla="*/ 5323922 w 12192000"/>
              <a:gd name="connsiteY142" fmla="*/ 146332 h 4939827"/>
              <a:gd name="connsiteX143" fmla="*/ 5421860 w 12192000"/>
              <a:gd name="connsiteY143" fmla="*/ 167298 h 4939827"/>
              <a:gd name="connsiteX144" fmla="*/ 5476948 w 12192000"/>
              <a:gd name="connsiteY144" fmla="*/ 173249 h 4939827"/>
              <a:gd name="connsiteX145" fmla="*/ 5516842 w 12192000"/>
              <a:gd name="connsiteY145" fmla="*/ 184018 h 4939827"/>
              <a:gd name="connsiteX146" fmla="*/ 5619415 w 12192000"/>
              <a:gd name="connsiteY146" fmla="*/ 176781 h 4939827"/>
              <a:gd name="connsiteX147" fmla="*/ 5789867 w 12192000"/>
              <a:gd name="connsiteY147" fmla="*/ 150304 h 4939827"/>
              <a:gd name="connsiteX148" fmla="*/ 5825953 w 12192000"/>
              <a:gd name="connsiteY148" fmla="*/ 147907 h 4939827"/>
              <a:gd name="connsiteX149" fmla="*/ 5856168 w 12192000"/>
              <a:gd name="connsiteY149" fmla="*/ 158719 h 4939827"/>
              <a:gd name="connsiteX150" fmla="*/ 5862476 w 12192000"/>
              <a:gd name="connsiteY150" fmla="*/ 172447 h 4939827"/>
              <a:gd name="connsiteX151" fmla="*/ 5882195 w 12192000"/>
              <a:gd name="connsiteY151" fmla="*/ 173195 h 4939827"/>
              <a:gd name="connsiteX152" fmla="*/ 5887271 w 12192000"/>
              <a:gd name="connsiteY152" fmla="*/ 176084 h 4939827"/>
              <a:gd name="connsiteX153" fmla="*/ 5921577 w 12192000"/>
              <a:gd name="connsiteY153" fmla="*/ 169858 h 4939827"/>
              <a:gd name="connsiteX154" fmla="*/ 5983240 w 12192000"/>
              <a:gd name="connsiteY154" fmla="*/ 152755 h 4939827"/>
              <a:gd name="connsiteX155" fmla="*/ 6152287 w 12192000"/>
              <a:gd name="connsiteY155" fmla="*/ 116736 h 4939827"/>
              <a:gd name="connsiteX156" fmla="*/ 6415830 w 12192000"/>
              <a:gd name="connsiteY156" fmla="*/ 136006 h 4939827"/>
              <a:gd name="connsiteX157" fmla="*/ 6756965 w 12192000"/>
              <a:gd name="connsiteY157" fmla="*/ 57636 h 4939827"/>
              <a:gd name="connsiteX158" fmla="*/ 6819400 w 12192000"/>
              <a:gd name="connsiteY158" fmla="*/ 30742 h 4939827"/>
              <a:gd name="connsiteX159" fmla="*/ 6986370 w 12192000"/>
              <a:gd name="connsiteY159" fmla="*/ 12659 h 4939827"/>
              <a:gd name="connsiteX160" fmla="*/ 6989536 w 12192000"/>
              <a:gd name="connsiteY160" fmla="*/ 14528 h 4939827"/>
              <a:gd name="connsiteX161" fmla="*/ 7015933 w 12192000"/>
              <a:gd name="connsiteY161" fmla="*/ 9653 h 4939827"/>
              <a:gd name="connsiteX162" fmla="*/ 7020592 w 12192000"/>
              <a:gd name="connsiteY162" fmla="*/ 1651 h 4939827"/>
              <a:gd name="connsiteX163" fmla="*/ 7025905 w 12192000"/>
              <a:gd name="connsiteY163"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887271 w 12192000"/>
              <a:gd name="connsiteY151" fmla="*/ 176084 h 4939827"/>
              <a:gd name="connsiteX152" fmla="*/ 5921577 w 12192000"/>
              <a:gd name="connsiteY152" fmla="*/ 169858 h 4939827"/>
              <a:gd name="connsiteX153" fmla="*/ 5983240 w 12192000"/>
              <a:gd name="connsiteY153" fmla="*/ 152755 h 4939827"/>
              <a:gd name="connsiteX154" fmla="*/ 6152287 w 12192000"/>
              <a:gd name="connsiteY154" fmla="*/ 116736 h 4939827"/>
              <a:gd name="connsiteX155" fmla="*/ 6415830 w 12192000"/>
              <a:gd name="connsiteY155" fmla="*/ 136006 h 4939827"/>
              <a:gd name="connsiteX156" fmla="*/ 6756965 w 12192000"/>
              <a:gd name="connsiteY156" fmla="*/ 57636 h 4939827"/>
              <a:gd name="connsiteX157" fmla="*/ 6819400 w 12192000"/>
              <a:gd name="connsiteY157" fmla="*/ 30742 h 4939827"/>
              <a:gd name="connsiteX158" fmla="*/ 6986370 w 12192000"/>
              <a:gd name="connsiteY158" fmla="*/ 12659 h 4939827"/>
              <a:gd name="connsiteX159" fmla="*/ 6989536 w 12192000"/>
              <a:gd name="connsiteY159" fmla="*/ 14528 h 4939827"/>
              <a:gd name="connsiteX160" fmla="*/ 7015933 w 12192000"/>
              <a:gd name="connsiteY160" fmla="*/ 9653 h 4939827"/>
              <a:gd name="connsiteX161" fmla="*/ 7020592 w 12192000"/>
              <a:gd name="connsiteY161" fmla="*/ 1651 h 4939827"/>
              <a:gd name="connsiteX162" fmla="*/ 7025905 w 12192000"/>
              <a:gd name="connsiteY162"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887271 w 12192000"/>
              <a:gd name="connsiteY151" fmla="*/ 176084 h 4939827"/>
              <a:gd name="connsiteX152" fmla="*/ 5921577 w 12192000"/>
              <a:gd name="connsiteY152" fmla="*/ 169858 h 4939827"/>
              <a:gd name="connsiteX153" fmla="*/ 5983240 w 12192000"/>
              <a:gd name="connsiteY153" fmla="*/ 152755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887271 w 12192000"/>
              <a:gd name="connsiteY151" fmla="*/ 176084 h 4939827"/>
              <a:gd name="connsiteX152" fmla="*/ 5921577 w 12192000"/>
              <a:gd name="connsiteY152" fmla="*/ 169858 h 4939827"/>
              <a:gd name="connsiteX153" fmla="*/ 6184207 w 12192000"/>
              <a:gd name="connsiteY153" fmla="*/ 132658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887271 w 12192000"/>
              <a:gd name="connsiteY151" fmla="*/ 176084 h 4939827"/>
              <a:gd name="connsiteX152" fmla="*/ 5921577 w 12192000"/>
              <a:gd name="connsiteY152" fmla="*/ 169858 h 4939827"/>
              <a:gd name="connsiteX153" fmla="*/ 6184207 w 12192000"/>
              <a:gd name="connsiteY153" fmla="*/ 132658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887271 w 12192000"/>
              <a:gd name="connsiteY151" fmla="*/ 176084 h 4939827"/>
              <a:gd name="connsiteX152" fmla="*/ 6001964 w 12192000"/>
              <a:gd name="connsiteY152" fmla="*/ 154786 h 4939827"/>
              <a:gd name="connsiteX153" fmla="*/ 6184207 w 12192000"/>
              <a:gd name="connsiteY153" fmla="*/ 132658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887271 w 12192000"/>
              <a:gd name="connsiteY151" fmla="*/ 176084 h 4939827"/>
              <a:gd name="connsiteX152" fmla="*/ 6001964 w 12192000"/>
              <a:gd name="connsiteY152" fmla="*/ 154786 h 4939827"/>
              <a:gd name="connsiteX153" fmla="*/ 6184207 w 12192000"/>
              <a:gd name="connsiteY153" fmla="*/ 132658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952585 w 12192000"/>
              <a:gd name="connsiteY151" fmla="*/ 161012 h 4939827"/>
              <a:gd name="connsiteX152" fmla="*/ 6001964 w 12192000"/>
              <a:gd name="connsiteY152" fmla="*/ 154786 h 4939827"/>
              <a:gd name="connsiteX153" fmla="*/ 6184207 w 12192000"/>
              <a:gd name="connsiteY153" fmla="*/ 132658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952585 w 12192000"/>
              <a:gd name="connsiteY151" fmla="*/ 161012 h 4939827"/>
              <a:gd name="connsiteX152" fmla="*/ 6001964 w 12192000"/>
              <a:gd name="connsiteY152" fmla="*/ 154786 h 4939827"/>
              <a:gd name="connsiteX153" fmla="*/ 6184207 w 12192000"/>
              <a:gd name="connsiteY153" fmla="*/ 132658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72650 w 12192000"/>
              <a:gd name="connsiteY31" fmla="*/ 254821 h 4939827"/>
              <a:gd name="connsiteX32" fmla="*/ 8785543 w 12192000"/>
              <a:gd name="connsiteY32" fmla="*/ 263406 h 4939827"/>
              <a:gd name="connsiteX33" fmla="*/ 8830588 w 12192000"/>
              <a:gd name="connsiteY33" fmla="*/ 265483 h 4939827"/>
              <a:gd name="connsiteX34" fmla="*/ 8905142 w 12192000"/>
              <a:gd name="connsiteY34" fmla="*/ 264958 h 4939827"/>
              <a:gd name="connsiteX35" fmla="*/ 8968582 w 12192000"/>
              <a:gd name="connsiteY35" fmla="*/ 262728 h 4939827"/>
              <a:gd name="connsiteX36" fmla="*/ 8972994 w 12192000"/>
              <a:gd name="connsiteY36" fmla="*/ 263284 h 4939827"/>
              <a:gd name="connsiteX37" fmla="*/ 9004605 w 12192000"/>
              <a:gd name="connsiteY37" fmla="*/ 258041 h 4939827"/>
              <a:gd name="connsiteX38" fmla="*/ 9016165 w 12192000"/>
              <a:gd name="connsiteY38" fmla="*/ 261258 h 4939827"/>
              <a:gd name="connsiteX39" fmla="*/ 9043297 w 12192000"/>
              <a:gd name="connsiteY39" fmla="*/ 281547 h 4939827"/>
              <a:gd name="connsiteX40" fmla="*/ 9048315 w 12192000"/>
              <a:gd name="connsiteY40" fmla="*/ 279264 h 4939827"/>
              <a:gd name="connsiteX41" fmla="*/ 9054706 w 12192000"/>
              <a:gd name="connsiteY41" fmla="*/ 278538 h 4939827"/>
              <a:gd name="connsiteX42" fmla="*/ 9070919 w 12192000"/>
              <a:gd name="connsiteY42" fmla="*/ 281810 h 4939827"/>
              <a:gd name="connsiteX43" fmla="*/ 9076813 w 12192000"/>
              <a:gd name="connsiteY43" fmla="*/ 283909 h 4939827"/>
              <a:gd name="connsiteX44" fmla="*/ 9085871 w 12192000"/>
              <a:gd name="connsiteY44" fmla="*/ 285133 h 4939827"/>
              <a:gd name="connsiteX45" fmla="*/ 9086159 w 12192000"/>
              <a:gd name="connsiteY45" fmla="*/ 284887 h 4939827"/>
              <a:gd name="connsiteX46" fmla="*/ 9134606 w 12192000"/>
              <a:gd name="connsiteY46" fmla="*/ 288168 h 4939827"/>
              <a:gd name="connsiteX47" fmla="*/ 9195590 w 12192000"/>
              <a:gd name="connsiteY47" fmla="*/ 279568 h 4939827"/>
              <a:gd name="connsiteX48" fmla="*/ 9219336 w 12192000"/>
              <a:gd name="connsiteY48" fmla="*/ 278133 h 4939827"/>
              <a:gd name="connsiteX49" fmla="*/ 9232362 w 12192000"/>
              <a:gd name="connsiteY49" fmla="*/ 275894 h 4939827"/>
              <a:gd name="connsiteX50" fmla="*/ 9233396 w 12192000"/>
              <a:gd name="connsiteY50" fmla="*/ 274803 h 4939827"/>
              <a:gd name="connsiteX51" fmla="*/ 9256213 w 12192000"/>
              <a:gd name="connsiteY51" fmla="*/ 281576 h 4939827"/>
              <a:gd name="connsiteX52" fmla="*/ 9371484 w 12192000"/>
              <a:gd name="connsiteY52" fmla="*/ 329634 h 4939827"/>
              <a:gd name="connsiteX53" fmla="*/ 9404829 w 12192000"/>
              <a:gd name="connsiteY53" fmla="*/ 339038 h 4939827"/>
              <a:gd name="connsiteX54" fmla="*/ 9427021 w 12192000"/>
              <a:gd name="connsiteY54" fmla="*/ 358784 h 4939827"/>
              <a:gd name="connsiteX55" fmla="*/ 9670844 w 12192000"/>
              <a:gd name="connsiteY55" fmla="*/ 405128 h 4939827"/>
              <a:gd name="connsiteX56" fmla="*/ 9816083 w 12192000"/>
              <a:gd name="connsiteY56" fmla="*/ 416573 h 4939827"/>
              <a:gd name="connsiteX57" fmla="*/ 9936741 w 12192000"/>
              <a:gd name="connsiteY57" fmla="*/ 437044 h 4939827"/>
              <a:gd name="connsiteX58" fmla="*/ 10050093 w 12192000"/>
              <a:gd name="connsiteY58" fmla="*/ 443783 h 4939827"/>
              <a:gd name="connsiteX59" fmla="*/ 10130090 w 12192000"/>
              <a:gd name="connsiteY59" fmla="*/ 459520 h 4939827"/>
              <a:gd name="connsiteX60" fmla="*/ 10173456 w 12192000"/>
              <a:gd name="connsiteY60" fmla="*/ 457749 h 4939827"/>
              <a:gd name="connsiteX61" fmla="*/ 10218232 w 12192000"/>
              <a:gd name="connsiteY61" fmla="*/ 459820 h 4939827"/>
              <a:gd name="connsiteX62" fmla="*/ 10354176 w 12192000"/>
              <a:gd name="connsiteY62" fmla="*/ 471377 h 4939827"/>
              <a:gd name="connsiteX63" fmla="*/ 10430681 w 12192000"/>
              <a:gd name="connsiteY63" fmla="*/ 481226 h 4939827"/>
              <a:gd name="connsiteX64" fmla="*/ 10478169 w 12192000"/>
              <a:gd name="connsiteY64" fmla="*/ 481774 h 4939827"/>
              <a:gd name="connsiteX65" fmla="*/ 10540907 w 12192000"/>
              <a:gd name="connsiteY65" fmla="*/ 485607 h 4939827"/>
              <a:gd name="connsiteX66" fmla="*/ 10614941 w 12192000"/>
              <a:gd name="connsiteY66" fmla="*/ 487592 h 4939827"/>
              <a:gd name="connsiteX67" fmla="*/ 10674098 w 12192000"/>
              <a:gd name="connsiteY67" fmla="*/ 521656 h 4939827"/>
              <a:gd name="connsiteX68" fmla="*/ 10874834 w 12192000"/>
              <a:gd name="connsiteY68" fmla="*/ 574867 h 4939827"/>
              <a:gd name="connsiteX69" fmla="*/ 10944981 w 12192000"/>
              <a:gd name="connsiteY69" fmla="*/ 615042 h 4939827"/>
              <a:gd name="connsiteX70" fmla="*/ 11006376 w 12192000"/>
              <a:gd name="connsiteY70" fmla="*/ 645957 h 4939827"/>
              <a:gd name="connsiteX71" fmla="*/ 11076308 w 12192000"/>
              <a:gd name="connsiteY71" fmla="*/ 675698 h 4939827"/>
              <a:gd name="connsiteX72" fmla="*/ 11148789 w 12192000"/>
              <a:gd name="connsiteY72" fmla="*/ 685041 h 4939827"/>
              <a:gd name="connsiteX73" fmla="*/ 11249129 w 12192000"/>
              <a:gd name="connsiteY73" fmla="*/ 684218 h 4939827"/>
              <a:gd name="connsiteX74" fmla="*/ 11299915 w 12192000"/>
              <a:gd name="connsiteY74" fmla="*/ 692177 h 4939827"/>
              <a:gd name="connsiteX75" fmla="*/ 11386973 w 12192000"/>
              <a:gd name="connsiteY75" fmla="*/ 708209 h 4939827"/>
              <a:gd name="connsiteX76" fmla="*/ 11500105 w 12192000"/>
              <a:gd name="connsiteY76" fmla="*/ 735014 h 4939827"/>
              <a:gd name="connsiteX77" fmla="*/ 11621735 w 12192000"/>
              <a:gd name="connsiteY77" fmla="*/ 789584 h 4939827"/>
              <a:gd name="connsiteX78" fmla="*/ 11691200 w 12192000"/>
              <a:gd name="connsiteY78" fmla="*/ 867902 h 4939827"/>
              <a:gd name="connsiteX79" fmla="*/ 11819427 w 12192000"/>
              <a:gd name="connsiteY79" fmla="*/ 911634 h 4939827"/>
              <a:gd name="connsiteX80" fmla="*/ 11969720 w 12192000"/>
              <a:gd name="connsiteY80" fmla="*/ 964737 h 4939827"/>
              <a:gd name="connsiteX81" fmla="*/ 12055766 w 12192000"/>
              <a:gd name="connsiteY81" fmla="*/ 991268 h 4939827"/>
              <a:gd name="connsiteX82" fmla="*/ 12171539 w 12192000"/>
              <a:gd name="connsiteY82" fmla="*/ 995427 h 4939827"/>
              <a:gd name="connsiteX83" fmla="*/ 12187831 w 12192000"/>
              <a:gd name="connsiteY83" fmla="*/ 996580 h 4939827"/>
              <a:gd name="connsiteX84" fmla="*/ 12192000 w 12192000"/>
              <a:gd name="connsiteY84" fmla="*/ 996726 h 4939827"/>
              <a:gd name="connsiteX85" fmla="*/ 12192000 w 12192000"/>
              <a:gd name="connsiteY85" fmla="*/ 4939827 h 4939827"/>
              <a:gd name="connsiteX86" fmla="*/ 0 w 12192000"/>
              <a:gd name="connsiteY86" fmla="*/ 4939827 h 4939827"/>
              <a:gd name="connsiteX87" fmla="*/ 0 w 12192000"/>
              <a:gd name="connsiteY87" fmla="*/ 512043 h 4939827"/>
              <a:gd name="connsiteX88" fmla="*/ 7381 w 12192000"/>
              <a:gd name="connsiteY88" fmla="*/ 512580 h 4939827"/>
              <a:gd name="connsiteX89" fmla="*/ 100029 w 12192000"/>
              <a:gd name="connsiteY89" fmla="*/ 504758 h 4939827"/>
              <a:gd name="connsiteX90" fmla="*/ 155244 w 12192000"/>
              <a:gd name="connsiteY90" fmla="*/ 525130 h 4939827"/>
              <a:gd name="connsiteX91" fmla="*/ 254366 w 12192000"/>
              <a:gd name="connsiteY91" fmla="*/ 534449 h 4939827"/>
              <a:gd name="connsiteX92" fmla="*/ 447292 w 12192000"/>
              <a:gd name="connsiteY92" fmla="*/ 542725 h 4939827"/>
              <a:gd name="connsiteX93" fmla="*/ 628105 w 12192000"/>
              <a:gd name="connsiteY93" fmla="*/ 547853 h 4939827"/>
              <a:gd name="connsiteX94" fmla="*/ 783146 w 12192000"/>
              <a:gd name="connsiteY94" fmla="*/ 591799 h 4939827"/>
              <a:gd name="connsiteX95" fmla="*/ 1043676 w 12192000"/>
              <a:gd name="connsiteY95" fmla="*/ 591887 h 4939827"/>
              <a:gd name="connsiteX96" fmla="*/ 1281816 w 12192000"/>
              <a:gd name="connsiteY96" fmla="*/ 520946 h 4939827"/>
              <a:gd name="connsiteX97" fmla="*/ 1486347 w 12192000"/>
              <a:gd name="connsiteY97" fmla="*/ 487310 h 4939827"/>
              <a:gd name="connsiteX98" fmla="*/ 1568079 w 12192000"/>
              <a:gd name="connsiteY98" fmla="*/ 462531 h 4939827"/>
              <a:gd name="connsiteX99" fmla="*/ 1622516 w 12192000"/>
              <a:gd name="connsiteY99" fmla="*/ 466058 h 4939827"/>
              <a:gd name="connsiteX100" fmla="*/ 1655457 w 12192000"/>
              <a:gd name="connsiteY100" fmla="*/ 465359 h 4939827"/>
              <a:gd name="connsiteX101" fmla="*/ 1717454 w 12192000"/>
              <a:gd name="connsiteY101" fmla="*/ 417203 h 4939827"/>
              <a:gd name="connsiteX102" fmla="*/ 1913794 w 12192000"/>
              <a:gd name="connsiteY102" fmla="*/ 365255 h 4939827"/>
              <a:gd name="connsiteX103" fmla="*/ 2129762 w 12192000"/>
              <a:gd name="connsiteY103" fmla="*/ 367832 h 4939827"/>
              <a:gd name="connsiteX104" fmla="*/ 2376970 w 12192000"/>
              <a:gd name="connsiteY104" fmla="*/ 350129 h 4939827"/>
              <a:gd name="connsiteX105" fmla="*/ 2480155 w 12192000"/>
              <a:gd name="connsiteY105" fmla="*/ 359227 h 4939827"/>
              <a:gd name="connsiteX106" fmla="*/ 2586782 w 12192000"/>
              <a:gd name="connsiteY106" fmla="*/ 339352 h 4939827"/>
              <a:gd name="connsiteX107" fmla="*/ 2679617 w 12192000"/>
              <a:gd name="connsiteY107" fmla="*/ 305383 h 4939827"/>
              <a:gd name="connsiteX108" fmla="*/ 2788947 w 12192000"/>
              <a:gd name="connsiteY108" fmla="*/ 250375 h 4939827"/>
              <a:gd name="connsiteX109" fmla="*/ 2965530 w 12192000"/>
              <a:gd name="connsiteY109" fmla="*/ 245958 h 4939827"/>
              <a:gd name="connsiteX110" fmla="*/ 3103677 w 12192000"/>
              <a:gd name="connsiteY110" fmla="*/ 209527 h 4939827"/>
              <a:gd name="connsiteX111" fmla="*/ 3126759 w 12192000"/>
              <a:gd name="connsiteY111" fmla="*/ 211226 h 4939827"/>
              <a:gd name="connsiteX112" fmla="*/ 3164020 w 12192000"/>
              <a:gd name="connsiteY112" fmla="*/ 212779 h 4939827"/>
              <a:gd name="connsiteX113" fmla="*/ 3285019 w 12192000"/>
              <a:gd name="connsiteY113" fmla="*/ 220535 h 4939827"/>
              <a:gd name="connsiteX114" fmla="*/ 3365154 w 12192000"/>
              <a:gd name="connsiteY114" fmla="*/ 226416 h 4939827"/>
              <a:gd name="connsiteX115" fmla="*/ 3367507 w 12192000"/>
              <a:gd name="connsiteY115" fmla="*/ 225416 h 4939827"/>
              <a:gd name="connsiteX116" fmla="*/ 3387567 w 12192000"/>
              <a:gd name="connsiteY116" fmla="*/ 227103 h 4939827"/>
              <a:gd name="connsiteX117" fmla="*/ 3498001 w 12192000"/>
              <a:gd name="connsiteY117" fmla="*/ 231941 h 4939827"/>
              <a:gd name="connsiteX118" fmla="*/ 3561557 w 12192000"/>
              <a:gd name="connsiteY118" fmla="*/ 228095 h 4939827"/>
              <a:gd name="connsiteX119" fmla="*/ 3611920 w 12192000"/>
              <a:gd name="connsiteY119" fmla="*/ 218094 h 4939827"/>
              <a:gd name="connsiteX120" fmla="*/ 3620528 w 12192000"/>
              <a:gd name="connsiteY120" fmla="*/ 218788 h 4939827"/>
              <a:gd name="connsiteX121" fmla="*/ 3620766 w 12192000"/>
              <a:gd name="connsiteY121" fmla="*/ 218511 h 4939827"/>
              <a:gd name="connsiteX122" fmla="*/ 3629977 w 12192000"/>
              <a:gd name="connsiteY122" fmla="*/ 218664 h 4939827"/>
              <a:gd name="connsiteX123" fmla="*/ 3636217 w 12192000"/>
              <a:gd name="connsiteY123" fmla="*/ 220048 h 4939827"/>
              <a:gd name="connsiteX124" fmla="*/ 3709484 w 12192000"/>
              <a:gd name="connsiteY124" fmla="*/ 186927 h 4939827"/>
              <a:gd name="connsiteX125" fmla="*/ 3761342 w 12192000"/>
              <a:gd name="connsiteY125" fmla="*/ 177474 h 4939827"/>
              <a:gd name="connsiteX126" fmla="*/ 3799748 w 12192000"/>
              <a:gd name="connsiteY126" fmla="*/ 167154 h 4939827"/>
              <a:gd name="connsiteX127" fmla="*/ 3922756 w 12192000"/>
              <a:gd name="connsiteY127" fmla="*/ 194044 h 4939827"/>
              <a:gd name="connsiteX128" fmla="*/ 4028476 w 12192000"/>
              <a:gd name="connsiteY128" fmla="*/ 223679 h 4939827"/>
              <a:gd name="connsiteX129" fmla="*/ 4191582 w 12192000"/>
              <a:gd name="connsiteY129" fmla="*/ 238952 h 4939827"/>
              <a:gd name="connsiteX130" fmla="*/ 4251024 w 12192000"/>
              <a:gd name="connsiteY130" fmla="*/ 240874 h 4939827"/>
              <a:gd name="connsiteX131" fmla="*/ 4355275 w 12192000"/>
              <a:gd name="connsiteY131" fmla="*/ 260205 h 4939827"/>
              <a:gd name="connsiteX132" fmla="*/ 4423807 w 12192000"/>
              <a:gd name="connsiteY132" fmla="*/ 270366 h 4939827"/>
              <a:gd name="connsiteX133" fmla="*/ 4558432 w 12192000"/>
              <a:gd name="connsiteY133" fmla="*/ 269194 h 4939827"/>
              <a:gd name="connsiteX134" fmla="*/ 4635061 w 12192000"/>
              <a:gd name="connsiteY134" fmla="*/ 280682 h 4939827"/>
              <a:gd name="connsiteX135" fmla="*/ 4807427 w 12192000"/>
              <a:gd name="connsiteY135" fmla="*/ 276835 h 4939827"/>
              <a:gd name="connsiteX136" fmla="*/ 5028933 w 12192000"/>
              <a:gd name="connsiteY136" fmla="*/ 183887 h 4939827"/>
              <a:gd name="connsiteX137" fmla="*/ 5093642 w 12192000"/>
              <a:gd name="connsiteY137" fmla="*/ 177214 h 4939827"/>
              <a:gd name="connsiteX138" fmla="*/ 5102642 w 12192000"/>
              <a:gd name="connsiteY138" fmla="*/ 186816 h 4939827"/>
              <a:gd name="connsiteX139" fmla="*/ 5193590 w 12192000"/>
              <a:gd name="connsiteY139" fmla="*/ 156458 h 4939827"/>
              <a:gd name="connsiteX140" fmla="*/ 5323922 w 12192000"/>
              <a:gd name="connsiteY140" fmla="*/ 146332 h 4939827"/>
              <a:gd name="connsiteX141" fmla="*/ 5421860 w 12192000"/>
              <a:gd name="connsiteY141" fmla="*/ 167298 h 4939827"/>
              <a:gd name="connsiteX142" fmla="*/ 5476948 w 12192000"/>
              <a:gd name="connsiteY142" fmla="*/ 173249 h 4939827"/>
              <a:gd name="connsiteX143" fmla="*/ 5516842 w 12192000"/>
              <a:gd name="connsiteY143" fmla="*/ 184018 h 4939827"/>
              <a:gd name="connsiteX144" fmla="*/ 5619415 w 12192000"/>
              <a:gd name="connsiteY144" fmla="*/ 176781 h 4939827"/>
              <a:gd name="connsiteX145" fmla="*/ 5789867 w 12192000"/>
              <a:gd name="connsiteY145" fmla="*/ 150304 h 4939827"/>
              <a:gd name="connsiteX146" fmla="*/ 5825953 w 12192000"/>
              <a:gd name="connsiteY146" fmla="*/ 147907 h 4939827"/>
              <a:gd name="connsiteX147" fmla="*/ 5856168 w 12192000"/>
              <a:gd name="connsiteY147" fmla="*/ 158719 h 4939827"/>
              <a:gd name="connsiteX148" fmla="*/ 5862476 w 12192000"/>
              <a:gd name="connsiteY148" fmla="*/ 172447 h 4939827"/>
              <a:gd name="connsiteX149" fmla="*/ 5882195 w 12192000"/>
              <a:gd name="connsiteY149" fmla="*/ 173195 h 4939827"/>
              <a:gd name="connsiteX150" fmla="*/ 5952585 w 12192000"/>
              <a:gd name="connsiteY150" fmla="*/ 161012 h 4939827"/>
              <a:gd name="connsiteX151" fmla="*/ 6001964 w 12192000"/>
              <a:gd name="connsiteY151" fmla="*/ 154786 h 4939827"/>
              <a:gd name="connsiteX152" fmla="*/ 6184207 w 12192000"/>
              <a:gd name="connsiteY152" fmla="*/ 132658 h 4939827"/>
              <a:gd name="connsiteX153" fmla="*/ 6415830 w 12192000"/>
              <a:gd name="connsiteY153" fmla="*/ 136006 h 4939827"/>
              <a:gd name="connsiteX154" fmla="*/ 6756965 w 12192000"/>
              <a:gd name="connsiteY154" fmla="*/ 57636 h 4939827"/>
              <a:gd name="connsiteX155" fmla="*/ 6819400 w 12192000"/>
              <a:gd name="connsiteY155" fmla="*/ 30742 h 4939827"/>
              <a:gd name="connsiteX156" fmla="*/ 6986370 w 12192000"/>
              <a:gd name="connsiteY156" fmla="*/ 12659 h 4939827"/>
              <a:gd name="connsiteX157" fmla="*/ 6989536 w 12192000"/>
              <a:gd name="connsiteY157" fmla="*/ 14528 h 4939827"/>
              <a:gd name="connsiteX158" fmla="*/ 7015933 w 12192000"/>
              <a:gd name="connsiteY158" fmla="*/ 9653 h 4939827"/>
              <a:gd name="connsiteX159" fmla="*/ 7020592 w 12192000"/>
              <a:gd name="connsiteY159" fmla="*/ 1651 h 4939827"/>
              <a:gd name="connsiteX160" fmla="*/ 7025905 w 12192000"/>
              <a:gd name="connsiteY160"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72650 w 12192000"/>
              <a:gd name="connsiteY31" fmla="*/ 254821 h 4939827"/>
              <a:gd name="connsiteX32" fmla="*/ 8785543 w 12192000"/>
              <a:gd name="connsiteY32" fmla="*/ 263406 h 4939827"/>
              <a:gd name="connsiteX33" fmla="*/ 8830588 w 12192000"/>
              <a:gd name="connsiteY33" fmla="*/ 265483 h 4939827"/>
              <a:gd name="connsiteX34" fmla="*/ 8905142 w 12192000"/>
              <a:gd name="connsiteY34" fmla="*/ 264958 h 4939827"/>
              <a:gd name="connsiteX35" fmla="*/ 8968582 w 12192000"/>
              <a:gd name="connsiteY35" fmla="*/ 262728 h 4939827"/>
              <a:gd name="connsiteX36" fmla="*/ 8972994 w 12192000"/>
              <a:gd name="connsiteY36" fmla="*/ 263284 h 4939827"/>
              <a:gd name="connsiteX37" fmla="*/ 9004605 w 12192000"/>
              <a:gd name="connsiteY37" fmla="*/ 258041 h 4939827"/>
              <a:gd name="connsiteX38" fmla="*/ 9016165 w 12192000"/>
              <a:gd name="connsiteY38" fmla="*/ 261258 h 4939827"/>
              <a:gd name="connsiteX39" fmla="*/ 9043297 w 12192000"/>
              <a:gd name="connsiteY39" fmla="*/ 281547 h 4939827"/>
              <a:gd name="connsiteX40" fmla="*/ 9048315 w 12192000"/>
              <a:gd name="connsiteY40" fmla="*/ 279264 h 4939827"/>
              <a:gd name="connsiteX41" fmla="*/ 9054706 w 12192000"/>
              <a:gd name="connsiteY41" fmla="*/ 278538 h 4939827"/>
              <a:gd name="connsiteX42" fmla="*/ 9070919 w 12192000"/>
              <a:gd name="connsiteY42" fmla="*/ 281810 h 4939827"/>
              <a:gd name="connsiteX43" fmla="*/ 9076813 w 12192000"/>
              <a:gd name="connsiteY43" fmla="*/ 283909 h 4939827"/>
              <a:gd name="connsiteX44" fmla="*/ 9085871 w 12192000"/>
              <a:gd name="connsiteY44" fmla="*/ 285133 h 4939827"/>
              <a:gd name="connsiteX45" fmla="*/ 9086159 w 12192000"/>
              <a:gd name="connsiteY45" fmla="*/ 284887 h 4939827"/>
              <a:gd name="connsiteX46" fmla="*/ 9134606 w 12192000"/>
              <a:gd name="connsiteY46" fmla="*/ 288168 h 4939827"/>
              <a:gd name="connsiteX47" fmla="*/ 9195590 w 12192000"/>
              <a:gd name="connsiteY47" fmla="*/ 279568 h 4939827"/>
              <a:gd name="connsiteX48" fmla="*/ 9219336 w 12192000"/>
              <a:gd name="connsiteY48" fmla="*/ 278133 h 4939827"/>
              <a:gd name="connsiteX49" fmla="*/ 9232362 w 12192000"/>
              <a:gd name="connsiteY49" fmla="*/ 275894 h 4939827"/>
              <a:gd name="connsiteX50" fmla="*/ 9233396 w 12192000"/>
              <a:gd name="connsiteY50" fmla="*/ 274803 h 4939827"/>
              <a:gd name="connsiteX51" fmla="*/ 9371484 w 12192000"/>
              <a:gd name="connsiteY51" fmla="*/ 329634 h 4939827"/>
              <a:gd name="connsiteX52" fmla="*/ 9404829 w 12192000"/>
              <a:gd name="connsiteY52" fmla="*/ 339038 h 4939827"/>
              <a:gd name="connsiteX53" fmla="*/ 9427021 w 12192000"/>
              <a:gd name="connsiteY53" fmla="*/ 358784 h 4939827"/>
              <a:gd name="connsiteX54" fmla="*/ 9670844 w 12192000"/>
              <a:gd name="connsiteY54" fmla="*/ 405128 h 4939827"/>
              <a:gd name="connsiteX55" fmla="*/ 9816083 w 12192000"/>
              <a:gd name="connsiteY55" fmla="*/ 416573 h 4939827"/>
              <a:gd name="connsiteX56" fmla="*/ 9936741 w 12192000"/>
              <a:gd name="connsiteY56" fmla="*/ 437044 h 4939827"/>
              <a:gd name="connsiteX57" fmla="*/ 10050093 w 12192000"/>
              <a:gd name="connsiteY57" fmla="*/ 443783 h 4939827"/>
              <a:gd name="connsiteX58" fmla="*/ 10130090 w 12192000"/>
              <a:gd name="connsiteY58" fmla="*/ 459520 h 4939827"/>
              <a:gd name="connsiteX59" fmla="*/ 10173456 w 12192000"/>
              <a:gd name="connsiteY59" fmla="*/ 457749 h 4939827"/>
              <a:gd name="connsiteX60" fmla="*/ 10218232 w 12192000"/>
              <a:gd name="connsiteY60" fmla="*/ 459820 h 4939827"/>
              <a:gd name="connsiteX61" fmla="*/ 10354176 w 12192000"/>
              <a:gd name="connsiteY61" fmla="*/ 471377 h 4939827"/>
              <a:gd name="connsiteX62" fmla="*/ 10430681 w 12192000"/>
              <a:gd name="connsiteY62" fmla="*/ 481226 h 4939827"/>
              <a:gd name="connsiteX63" fmla="*/ 10478169 w 12192000"/>
              <a:gd name="connsiteY63" fmla="*/ 481774 h 4939827"/>
              <a:gd name="connsiteX64" fmla="*/ 10540907 w 12192000"/>
              <a:gd name="connsiteY64" fmla="*/ 485607 h 4939827"/>
              <a:gd name="connsiteX65" fmla="*/ 10614941 w 12192000"/>
              <a:gd name="connsiteY65" fmla="*/ 487592 h 4939827"/>
              <a:gd name="connsiteX66" fmla="*/ 10674098 w 12192000"/>
              <a:gd name="connsiteY66" fmla="*/ 521656 h 4939827"/>
              <a:gd name="connsiteX67" fmla="*/ 10874834 w 12192000"/>
              <a:gd name="connsiteY67" fmla="*/ 574867 h 4939827"/>
              <a:gd name="connsiteX68" fmla="*/ 10944981 w 12192000"/>
              <a:gd name="connsiteY68" fmla="*/ 615042 h 4939827"/>
              <a:gd name="connsiteX69" fmla="*/ 11006376 w 12192000"/>
              <a:gd name="connsiteY69" fmla="*/ 645957 h 4939827"/>
              <a:gd name="connsiteX70" fmla="*/ 11076308 w 12192000"/>
              <a:gd name="connsiteY70" fmla="*/ 675698 h 4939827"/>
              <a:gd name="connsiteX71" fmla="*/ 11148789 w 12192000"/>
              <a:gd name="connsiteY71" fmla="*/ 685041 h 4939827"/>
              <a:gd name="connsiteX72" fmla="*/ 11249129 w 12192000"/>
              <a:gd name="connsiteY72" fmla="*/ 684218 h 4939827"/>
              <a:gd name="connsiteX73" fmla="*/ 11299915 w 12192000"/>
              <a:gd name="connsiteY73" fmla="*/ 692177 h 4939827"/>
              <a:gd name="connsiteX74" fmla="*/ 11386973 w 12192000"/>
              <a:gd name="connsiteY74" fmla="*/ 708209 h 4939827"/>
              <a:gd name="connsiteX75" fmla="*/ 11500105 w 12192000"/>
              <a:gd name="connsiteY75" fmla="*/ 735014 h 4939827"/>
              <a:gd name="connsiteX76" fmla="*/ 11621735 w 12192000"/>
              <a:gd name="connsiteY76" fmla="*/ 789584 h 4939827"/>
              <a:gd name="connsiteX77" fmla="*/ 11691200 w 12192000"/>
              <a:gd name="connsiteY77" fmla="*/ 867902 h 4939827"/>
              <a:gd name="connsiteX78" fmla="*/ 11819427 w 12192000"/>
              <a:gd name="connsiteY78" fmla="*/ 911634 h 4939827"/>
              <a:gd name="connsiteX79" fmla="*/ 11969720 w 12192000"/>
              <a:gd name="connsiteY79" fmla="*/ 964737 h 4939827"/>
              <a:gd name="connsiteX80" fmla="*/ 12055766 w 12192000"/>
              <a:gd name="connsiteY80" fmla="*/ 991268 h 4939827"/>
              <a:gd name="connsiteX81" fmla="*/ 12171539 w 12192000"/>
              <a:gd name="connsiteY81" fmla="*/ 995427 h 4939827"/>
              <a:gd name="connsiteX82" fmla="*/ 12187831 w 12192000"/>
              <a:gd name="connsiteY82" fmla="*/ 996580 h 4939827"/>
              <a:gd name="connsiteX83" fmla="*/ 12192000 w 12192000"/>
              <a:gd name="connsiteY83" fmla="*/ 996726 h 4939827"/>
              <a:gd name="connsiteX84" fmla="*/ 12192000 w 12192000"/>
              <a:gd name="connsiteY84" fmla="*/ 4939827 h 4939827"/>
              <a:gd name="connsiteX85" fmla="*/ 0 w 12192000"/>
              <a:gd name="connsiteY85" fmla="*/ 4939827 h 4939827"/>
              <a:gd name="connsiteX86" fmla="*/ 0 w 12192000"/>
              <a:gd name="connsiteY86" fmla="*/ 512043 h 4939827"/>
              <a:gd name="connsiteX87" fmla="*/ 7381 w 12192000"/>
              <a:gd name="connsiteY87" fmla="*/ 512580 h 4939827"/>
              <a:gd name="connsiteX88" fmla="*/ 100029 w 12192000"/>
              <a:gd name="connsiteY88" fmla="*/ 504758 h 4939827"/>
              <a:gd name="connsiteX89" fmla="*/ 155244 w 12192000"/>
              <a:gd name="connsiteY89" fmla="*/ 525130 h 4939827"/>
              <a:gd name="connsiteX90" fmla="*/ 254366 w 12192000"/>
              <a:gd name="connsiteY90" fmla="*/ 534449 h 4939827"/>
              <a:gd name="connsiteX91" fmla="*/ 447292 w 12192000"/>
              <a:gd name="connsiteY91" fmla="*/ 542725 h 4939827"/>
              <a:gd name="connsiteX92" fmla="*/ 628105 w 12192000"/>
              <a:gd name="connsiteY92" fmla="*/ 547853 h 4939827"/>
              <a:gd name="connsiteX93" fmla="*/ 783146 w 12192000"/>
              <a:gd name="connsiteY93" fmla="*/ 591799 h 4939827"/>
              <a:gd name="connsiteX94" fmla="*/ 1043676 w 12192000"/>
              <a:gd name="connsiteY94" fmla="*/ 591887 h 4939827"/>
              <a:gd name="connsiteX95" fmla="*/ 1281816 w 12192000"/>
              <a:gd name="connsiteY95" fmla="*/ 520946 h 4939827"/>
              <a:gd name="connsiteX96" fmla="*/ 1486347 w 12192000"/>
              <a:gd name="connsiteY96" fmla="*/ 487310 h 4939827"/>
              <a:gd name="connsiteX97" fmla="*/ 1568079 w 12192000"/>
              <a:gd name="connsiteY97" fmla="*/ 462531 h 4939827"/>
              <a:gd name="connsiteX98" fmla="*/ 1622516 w 12192000"/>
              <a:gd name="connsiteY98" fmla="*/ 466058 h 4939827"/>
              <a:gd name="connsiteX99" fmla="*/ 1655457 w 12192000"/>
              <a:gd name="connsiteY99" fmla="*/ 465359 h 4939827"/>
              <a:gd name="connsiteX100" fmla="*/ 1717454 w 12192000"/>
              <a:gd name="connsiteY100" fmla="*/ 417203 h 4939827"/>
              <a:gd name="connsiteX101" fmla="*/ 1913794 w 12192000"/>
              <a:gd name="connsiteY101" fmla="*/ 365255 h 4939827"/>
              <a:gd name="connsiteX102" fmla="*/ 2129762 w 12192000"/>
              <a:gd name="connsiteY102" fmla="*/ 367832 h 4939827"/>
              <a:gd name="connsiteX103" fmla="*/ 2376970 w 12192000"/>
              <a:gd name="connsiteY103" fmla="*/ 350129 h 4939827"/>
              <a:gd name="connsiteX104" fmla="*/ 2480155 w 12192000"/>
              <a:gd name="connsiteY104" fmla="*/ 359227 h 4939827"/>
              <a:gd name="connsiteX105" fmla="*/ 2586782 w 12192000"/>
              <a:gd name="connsiteY105" fmla="*/ 339352 h 4939827"/>
              <a:gd name="connsiteX106" fmla="*/ 2679617 w 12192000"/>
              <a:gd name="connsiteY106" fmla="*/ 305383 h 4939827"/>
              <a:gd name="connsiteX107" fmla="*/ 2788947 w 12192000"/>
              <a:gd name="connsiteY107" fmla="*/ 250375 h 4939827"/>
              <a:gd name="connsiteX108" fmla="*/ 2965530 w 12192000"/>
              <a:gd name="connsiteY108" fmla="*/ 245958 h 4939827"/>
              <a:gd name="connsiteX109" fmla="*/ 3103677 w 12192000"/>
              <a:gd name="connsiteY109" fmla="*/ 209527 h 4939827"/>
              <a:gd name="connsiteX110" fmla="*/ 3126759 w 12192000"/>
              <a:gd name="connsiteY110" fmla="*/ 211226 h 4939827"/>
              <a:gd name="connsiteX111" fmla="*/ 3164020 w 12192000"/>
              <a:gd name="connsiteY111" fmla="*/ 212779 h 4939827"/>
              <a:gd name="connsiteX112" fmla="*/ 3285019 w 12192000"/>
              <a:gd name="connsiteY112" fmla="*/ 220535 h 4939827"/>
              <a:gd name="connsiteX113" fmla="*/ 3365154 w 12192000"/>
              <a:gd name="connsiteY113" fmla="*/ 226416 h 4939827"/>
              <a:gd name="connsiteX114" fmla="*/ 3367507 w 12192000"/>
              <a:gd name="connsiteY114" fmla="*/ 225416 h 4939827"/>
              <a:gd name="connsiteX115" fmla="*/ 3387567 w 12192000"/>
              <a:gd name="connsiteY115" fmla="*/ 227103 h 4939827"/>
              <a:gd name="connsiteX116" fmla="*/ 3498001 w 12192000"/>
              <a:gd name="connsiteY116" fmla="*/ 231941 h 4939827"/>
              <a:gd name="connsiteX117" fmla="*/ 3561557 w 12192000"/>
              <a:gd name="connsiteY117" fmla="*/ 228095 h 4939827"/>
              <a:gd name="connsiteX118" fmla="*/ 3611920 w 12192000"/>
              <a:gd name="connsiteY118" fmla="*/ 218094 h 4939827"/>
              <a:gd name="connsiteX119" fmla="*/ 3620528 w 12192000"/>
              <a:gd name="connsiteY119" fmla="*/ 218788 h 4939827"/>
              <a:gd name="connsiteX120" fmla="*/ 3620766 w 12192000"/>
              <a:gd name="connsiteY120" fmla="*/ 218511 h 4939827"/>
              <a:gd name="connsiteX121" fmla="*/ 3629977 w 12192000"/>
              <a:gd name="connsiteY121" fmla="*/ 218664 h 4939827"/>
              <a:gd name="connsiteX122" fmla="*/ 3636217 w 12192000"/>
              <a:gd name="connsiteY122" fmla="*/ 220048 h 4939827"/>
              <a:gd name="connsiteX123" fmla="*/ 3709484 w 12192000"/>
              <a:gd name="connsiteY123" fmla="*/ 186927 h 4939827"/>
              <a:gd name="connsiteX124" fmla="*/ 3761342 w 12192000"/>
              <a:gd name="connsiteY124" fmla="*/ 177474 h 4939827"/>
              <a:gd name="connsiteX125" fmla="*/ 3799748 w 12192000"/>
              <a:gd name="connsiteY125" fmla="*/ 167154 h 4939827"/>
              <a:gd name="connsiteX126" fmla="*/ 3922756 w 12192000"/>
              <a:gd name="connsiteY126" fmla="*/ 194044 h 4939827"/>
              <a:gd name="connsiteX127" fmla="*/ 4028476 w 12192000"/>
              <a:gd name="connsiteY127" fmla="*/ 223679 h 4939827"/>
              <a:gd name="connsiteX128" fmla="*/ 4191582 w 12192000"/>
              <a:gd name="connsiteY128" fmla="*/ 238952 h 4939827"/>
              <a:gd name="connsiteX129" fmla="*/ 4251024 w 12192000"/>
              <a:gd name="connsiteY129" fmla="*/ 240874 h 4939827"/>
              <a:gd name="connsiteX130" fmla="*/ 4355275 w 12192000"/>
              <a:gd name="connsiteY130" fmla="*/ 260205 h 4939827"/>
              <a:gd name="connsiteX131" fmla="*/ 4423807 w 12192000"/>
              <a:gd name="connsiteY131" fmla="*/ 270366 h 4939827"/>
              <a:gd name="connsiteX132" fmla="*/ 4558432 w 12192000"/>
              <a:gd name="connsiteY132" fmla="*/ 269194 h 4939827"/>
              <a:gd name="connsiteX133" fmla="*/ 4635061 w 12192000"/>
              <a:gd name="connsiteY133" fmla="*/ 280682 h 4939827"/>
              <a:gd name="connsiteX134" fmla="*/ 4807427 w 12192000"/>
              <a:gd name="connsiteY134" fmla="*/ 276835 h 4939827"/>
              <a:gd name="connsiteX135" fmla="*/ 5028933 w 12192000"/>
              <a:gd name="connsiteY135" fmla="*/ 183887 h 4939827"/>
              <a:gd name="connsiteX136" fmla="*/ 5093642 w 12192000"/>
              <a:gd name="connsiteY136" fmla="*/ 177214 h 4939827"/>
              <a:gd name="connsiteX137" fmla="*/ 5102642 w 12192000"/>
              <a:gd name="connsiteY137" fmla="*/ 186816 h 4939827"/>
              <a:gd name="connsiteX138" fmla="*/ 5193590 w 12192000"/>
              <a:gd name="connsiteY138" fmla="*/ 156458 h 4939827"/>
              <a:gd name="connsiteX139" fmla="*/ 5323922 w 12192000"/>
              <a:gd name="connsiteY139" fmla="*/ 146332 h 4939827"/>
              <a:gd name="connsiteX140" fmla="*/ 5421860 w 12192000"/>
              <a:gd name="connsiteY140" fmla="*/ 167298 h 4939827"/>
              <a:gd name="connsiteX141" fmla="*/ 5476948 w 12192000"/>
              <a:gd name="connsiteY141" fmla="*/ 173249 h 4939827"/>
              <a:gd name="connsiteX142" fmla="*/ 5516842 w 12192000"/>
              <a:gd name="connsiteY142" fmla="*/ 184018 h 4939827"/>
              <a:gd name="connsiteX143" fmla="*/ 5619415 w 12192000"/>
              <a:gd name="connsiteY143" fmla="*/ 176781 h 4939827"/>
              <a:gd name="connsiteX144" fmla="*/ 5789867 w 12192000"/>
              <a:gd name="connsiteY144" fmla="*/ 150304 h 4939827"/>
              <a:gd name="connsiteX145" fmla="*/ 5825953 w 12192000"/>
              <a:gd name="connsiteY145" fmla="*/ 147907 h 4939827"/>
              <a:gd name="connsiteX146" fmla="*/ 5856168 w 12192000"/>
              <a:gd name="connsiteY146" fmla="*/ 158719 h 4939827"/>
              <a:gd name="connsiteX147" fmla="*/ 5862476 w 12192000"/>
              <a:gd name="connsiteY147" fmla="*/ 172447 h 4939827"/>
              <a:gd name="connsiteX148" fmla="*/ 5882195 w 12192000"/>
              <a:gd name="connsiteY148" fmla="*/ 173195 h 4939827"/>
              <a:gd name="connsiteX149" fmla="*/ 5952585 w 12192000"/>
              <a:gd name="connsiteY149" fmla="*/ 161012 h 4939827"/>
              <a:gd name="connsiteX150" fmla="*/ 6001964 w 12192000"/>
              <a:gd name="connsiteY150" fmla="*/ 154786 h 4939827"/>
              <a:gd name="connsiteX151" fmla="*/ 6184207 w 12192000"/>
              <a:gd name="connsiteY151" fmla="*/ 132658 h 4939827"/>
              <a:gd name="connsiteX152" fmla="*/ 6415830 w 12192000"/>
              <a:gd name="connsiteY152" fmla="*/ 136006 h 4939827"/>
              <a:gd name="connsiteX153" fmla="*/ 6756965 w 12192000"/>
              <a:gd name="connsiteY153" fmla="*/ 57636 h 4939827"/>
              <a:gd name="connsiteX154" fmla="*/ 6819400 w 12192000"/>
              <a:gd name="connsiteY154" fmla="*/ 30742 h 4939827"/>
              <a:gd name="connsiteX155" fmla="*/ 6986370 w 12192000"/>
              <a:gd name="connsiteY155" fmla="*/ 12659 h 4939827"/>
              <a:gd name="connsiteX156" fmla="*/ 6989536 w 12192000"/>
              <a:gd name="connsiteY156" fmla="*/ 14528 h 4939827"/>
              <a:gd name="connsiteX157" fmla="*/ 7015933 w 12192000"/>
              <a:gd name="connsiteY157" fmla="*/ 9653 h 4939827"/>
              <a:gd name="connsiteX158" fmla="*/ 7020592 w 12192000"/>
              <a:gd name="connsiteY158" fmla="*/ 1651 h 4939827"/>
              <a:gd name="connsiteX159" fmla="*/ 7025905 w 12192000"/>
              <a:gd name="connsiteY159"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72650 w 12192000"/>
              <a:gd name="connsiteY31" fmla="*/ 254821 h 4939827"/>
              <a:gd name="connsiteX32" fmla="*/ 8785543 w 12192000"/>
              <a:gd name="connsiteY32" fmla="*/ 263406 h 4939827"/>
              <a:gd name="connsiteX33" fmla="*/ 8830588 w 12192000"/>
              <a:gd name="connsiteY33" fmla="*/ 265483 h 4939827"/>
              <a:gd name="connsiteX34" fmla="*/ 8905142 w 12192000"/>
              <a:gd name="connsiteY34" fmla="*/ 264958 h 4939827"/>
              <a:gd name="connsiteX35" fmla="*/ 8968582 w 12192000"/>
              <a:gd name="connsiteY35" fmla="*/ 262728 h 4939827"/>
              <a:gd name="connsiteX36" fmla="*/ 8972994 w 12192000"/>
              <a:gd name="connsiteY36" fmla="*/ 263284 h 4939827"/>
              <a:gd name="connsiteX37" fmla="*/ 9004605 w 12192000"/>
              <a:gd name="connsiteY37" fmla="*/ 258041 h 4939827"/>
              <a:gd name="connsiteX38" fmla="*/ 9016165 w 12192000"/>
              <a:gd name="connsiteY38" fmla="*/ 261258 h 4939827"/>
              <a:gd name="connsiteX39" fmla="*/ 9043297 w 12192000"/>
              <a:gd name="connsiteY39" fmla="*/ 281547 h 4939827"/>
              <a:gd name="connsiteX40" fmla="*/ 9048315 w 12192000"/>
              <a:gd name="connsiteY40" fmla="*/ 279264 h 4939827"/>
              <a:gd name="connsiteX41" fmla="*/ 9054706 w 12192000"/>
              <a:gd name="connsiteY41" fmla="*/ 278538 h 4939827"/>
              <a:gd name="connsiteX42" fmla="*/ 9070919 w 12192000"/>
              <a:gd name="connsiteY42" fmla="*/ 281810 h 4939827"/>
              <a:gd name="connsiteX43" fmla="*/ 9076813 w 12192000"/>
              <a:gd name="connsiteY43" fmla="*/ 283909 h 4939827"/>
              <a:gd name="connsiteX44" fmla="*/ 9085871 w 12192000"/>
              <a:gd name="connsiteY44" fmla="*/ 285133 h 4939827"/>
              <a:gd name="connsiteX45" fmla="*/ 9086159 w 12192000"/>
              <a:gd name="connsiteY45" fmla="*/ 284887 h 4939827"/>
              <a:gd name="connsiteX46" fmla="*/ 9134606 w 12192000"/>
              <a:gd name="connsiteY46" fmla="*/ 288168 h 4939827"/>
              <a:gd name="connsiteX47" fmla="*/ 9195590 w 12192000"/>
              <a:gd name="connsiteY47" fmla="*/ 279568 h 4939827"/>
              <a:gd name="connsiteX48" fmla="*/ 9219336 w 12192000"/>
              <a:gd name="connsiteY48" fmla="*/ 278133 h 4939827"/>
              <a:gd name="connsiteX49" fmla="*/ 9232362 w 12192000"/>
              <a:gd name="connsiteY49" fmla="*/ 275894 h 4939827"/>
              <a:gd name="connsiteX50" fmla="*/ 9283638 w 12192000"/>
              <a:gd name="connsiteY50" fmla="*/ 299924 h 4939827"/>
              <a:gd name="connsiteX51" fmla="*/ 9371484 w 12192000"/>
              <a:gd name="connsiteY51" fmla="*/ 329634 h 4939827"/>
              <a:gd name="connsiteX52" fmla="*/ 9404829 w 12192000"/>
              <a:gd name="connsiteY52" fmla="*/ 339038 h 4939827"/>
              <a:gd name="connsiteX53" fmla="*/ 9427021 w 12192000"/>
              <a:gd name="connsiteY53" fmla="*/ 358784 h 4939827"/>
              <a:gd name="connsiteX54" fmla="*/ 9670844 w 12192000"/>
              <a:gd name="connsiteY54" fmla="*/ 405128 h 4939827"/>
              <a:gd name="connsiteX55" fmla="*/ 9816083 w 12192000"/>
              <a:gd name="connsiteY55" fmla="*/ 416573 h 4939827"/>
              <a:gd name="connsiteX56" fmla="*/ 9936741 w 12192000"/>
              <a:gd name="connsiteY56" fmla="*/ 437044 h 4939827"/>
              <a:gd name="connsiteX57" fmla="*/ 10050093 w 12192000"/>
              <a:gd name="connsiteY57" fmla="*/ 443783 h 4939827"/>
              <a:gd name="connsiteX58" fmla="*/ 10130090 w 12192000"/>
              <a:gd name="connsiteY58" fmla="*/ 459520 h 4939827"/>
              <a:gd name="connsiteX59" fmla="*/ 10173456 w 12192000"/>
              <a:gd name="connsiteY59" fmla="*/ 457749 h 4939827"/>
              <a:gd name="connsiteX60" fmla="*/ 10218232 w 12192000"/>
              <a:gd name="connsiteY60" fmla="*/ 459820 h 4939827"/>
              <a:gd name="connsiteX61" fmla="*/ 10354176 w 12192000"/>
              <a:gd name="connsiteY61" fmla="*/ 471377 h 4939827"/>
              <a:gd name="connsiteX62" fmla="*/ 10430681 w 12192000"/>
              <a:gd name="connsiteY62" fmla="*/ 481226 h 4939827"/>
              <a:gd name="connsiteX63" fmla="*/ 10478169 w 12192000"/>
              <a:gd name="connsiteY63" fmla="*/ 481774 h 4939827"/>
              <a:gd name="connsiteX64" fmla="*/ 10540907 w 12192000"/>
              <a:gd name="connsiteY64" fmla="*/ 485607 h 4939827"/>
              <a:gd name="connsiteX65" fmla="*/ 10614941 w 12192000"/>
              <a:gd name="connsiteY65" fmla="*/ 487592 h 4939827"/>
              <a:gd name="connsiteX66" fmla="*/ 10674098 w 12192000"/>
              <a:gd name="connsiteY66" fmla="*/ 521656 h 4939827"/>
              <a:gd name="connsiteX67" fmla="*/ 10874834 w 12192000"/>
              <a:gd name="connsiteY67" fmla="*/ 574867 h 4939827"/>
              <a:gd name="connsiteX68" fmla="*/ 10944981 w 12192000"/>
              <a:gd name="connsiteY68" fmla="*/ 615042 h 4939827"/>
              <a:gd name="connsiteX69" fmla="*/ 11006376 w 12192000"/>
              <a:gd name="connsiteY69" fmla="*/ 645957 h 4939827"/>
              <a:gd name="connsiteX70" fmla="*/ 11076308 w 12192000"/>
              <a:gd name="connsiteY70" fmla="*/ 675698 h 4939827"/>
              <a:gd name="connsiteX71" fmla="*/ 11148789 w 12192000"/>
              <a:gd name="connsiteY71" fmla="*/ 685041 h 4939827"/>
              <a:gd name="connsiteX72" fmla="*/ 11249129 w 12192000"/>
              <a:gd name="connsiteY72" fmla="*/ 684218 h 4939827"/>
              <a:gd name="connsiteX73" fmla="*/ 11299915 w 12192000"/>
              <a:gd name="connsiteY73" fmla="*/ 692177 h 4939827"/>
              <a:gd name="connsiteX74" fmla="*/ 11386973 w 12192000"/>
              <a:gd name="connsiteY74" fmla="*/ 708209 h 4939827"/>
              <a:gd name="connsiteX75" fmla="*/ 11500105 w 12192000"/>
              <a:gd name="connsiteY75" fmla="*/ 735014 h 4939827"/>
              <a:gd name="connsiteX76" fmla="*/ 11621735 w 12192000"/>
              <a:gd name="connsiteY76" fmla="*/ 789584 h 4939827"/>
              <a:gd name="connsiteX77" fmla="*/ 11691200 w 12192000"/>
              <a:gd name="connsiteY77" fmla="*/ 867902 h 4939827"/>
              <a:gd name="connsiteX78" fmla="*/ 11819427 w 12192000"/>
              <a:gd name="connsiteY78" fmla="*/ 911634 h 4939827"/>
              <a:gd name="connsiteX79" fmla="*/ 11969720 w 12192000"/>
              <a:gd name="connsiteY79" fmla="*/ 964737 h 4939827"/>
              <a:gd name="connsiteX80" fmla="*/ 12055766 w 12192000"/>
              <a:gd name="connsiteY80" fmla="*/ 991268 h 4939827"/>
              <a:gd name="connsiteX81" fmla="*/ 12171539 w 12192000"/>
              <a:gd name="connsiteY81" fmla="*/ 995427 h 4939827"/>
              <a:gd name="connsiteX82" fmla="*/ 12187831 w 12192000"/>
              <a:gd name="connsiteY82" fmla="*/ 996580 h 4939827"/>
              <a:gd name="connsiteX83" fmla="*/ 12192000 w 12192000"/>
              <a:gd name="connsiteY83" fmla="*/ 996726 h 4939827"/>
              <a:gd name="connsiteX84" fmla="*/ 12192000 w 12192000"/>
              <a:gd name="connsiteY84" fmla="*/ 4939827 h 4939827"/>
              <a:gd name="connsiteX85" fmla="*/ 0 w 12192000"/>
              <a:gd name="connsiteY85" fmla="*/ 4939827 h 4939827"/>
              <a:gd name="connsiteX86" fmla="*/ 0 w 12192000"/>
              <a:gd name="connsiteY86" fmla="*/ 512043 h 4939827"/>
              <a:gd name="connsiteX87" fmla="*/ 7381 w 12192000"/>
              <a:gd name="connsiteY87" fmla="*/ 512580 h 4939827"/>
              <a:gd name="connsiteX88" fmla="*/ 100029 w 12192000"/>
              <a:gd name="connsiteY88" fmla="*/ 504758 h 4939827"/>
              <a:gd name="connsiteX89" fmla="*/ 155244 w 12192000"/>
              <a:gd name="connsiteY89" fmla="*/ 525130 h 4939827"/>
              <a:gd name="connsiteX90" fmla="*/ 254366 w 12192000"/>
              <a:gd name="connsiteY90" fmla="*/ 534449 h 4939827"/>
              <a:gd name="connsiteX91" fmla="*/ 447292 w 12192000"/>
              <a:gd name="connsiteY91" fmla="*/ 542725 h 4939827"/>
              <a:gd name="connsiteX92" fmla="*/ 628105 w 12192000"/>
              <a:gd name="connsiteY92" fmla="*/ 547853 h 4939827"/>
              <a:gd name="connsiteX93" fmla="*/ 783146 w 12192000"/>
              <a:gd name="connsiteY93" fmla="*/ 591799 h 4939827"/>
              <a:gd name="connsiteX94" fmla="*/ 1043676 w 12192000"/>
              <a:gd name="connsiteY94" fmla="*/ 591887 h 4939827"/>
              <a:gd name="connsiteX95" fmla="*/ 1281816 w 12192000"/>
              <a:gd name="connsiteY95" fmla="*/ 520946 h 4939827"/>
              <a:gd name="connsiteX96" fmla="*/ 1486347 w 12192000"/>
              <a:gd name="connsiteY96" fmla="*/ 487310 h 4939827"/>
              <a:gd name="connsiteX97" fmla="*/ 1568079 w 12192000"/>
              <a:gd name="connsiteY97" fmla="*/ 462531 h 4939827"/>
              <a:gd name="connsiteX98" fmla="*/ 1622516 w 12192000"/>
              <a:gd name="connsiteY98" fmla="*/ 466058 h 4939827"/>
              <a:gd name="connsiteX99" fmla="*/ 1655457 w 12192000"/>
              <a:gd name="connsiteY99" fmla="*/ 465359 h 4939827"/>
              <a:gd name="connsiteX100" fmla="*/ 1717454 w 12192000"/>
              <a:gd name="connsiteY100" fmla="*/ 417203 h 4939827"/>
              <a:gd name="connsiteX101" fmla="*/ 1913794 w 12192000"/>
              <a:gd name="connsiteY101" fmla="*/ 365255 h 4939827"/>
              <a:gd name="connsiteX102" fmla="*/ 2129762 w 12192000"/>
              <a:gd name="connsiteY102" fmla="*/ 367832 h 4939827"/>
              <a:gd name="connsiteX103" fmla="*/ 2376970 w 12192000"/>
              <a:gd name="connsiteY103" fmla="*/ 350129 h 4939827"/>
              <a:gd name="connsiteX104" fmla="*/ 2480155 w 12192000"/>
              <a:gd name="connsiteY104" fmla="*/ 359227 h 4939827"/>
              <a:gd name="connsiteX105" fmla="*/ 2586782 w 12192000"/>
              <a:gd name="connsiteY105" fmla="*/ 339352 h 4939827"/>
              <a:gd name="connsiteX106" fmla="*/ 2679617 w 12192000"/>
              <a:gd name="connsiteY106" fmla="*/ 305383 h 4939827"/>
              <a:gd name="connsiteX107" fmla="*/ 2788947 w 12192000"/>
              <a:gd name="connsiteY107" fmla="*/ 250375 h 4939827"/>
              <a:gd name="connsiteX108" fmla="*/ 2965530 w 12192000"/>
              <a:gd name="connsiteY108" fmla="*/ 245958 h 4939827"/>
              <a:gd name="connsiteX109" fmla="*/ 3103677 w 12192000"/>
              <a:gd name="connsiteY109" fmla="*/ 209527 h 4939827"/>
              <a:gd name="connsiteX110" fmla="*/ 3126759 w 12192000"/>
              <a:gd name="connsiteY110" fmla="*/ 211226 h 4939827"/>
              <a:gd name="connsiteX111" fmla="*/ 3164020 w 12192000"/>
              <a:gd name="connsiteY111" fmla="*/ 212779 h 4939827"/>
              <a:gd name="connsiteX112" fmla="*/ 3285019 w 12192000"/>
              <a:gd name="connsiteY112" fmla="*/ 220535 h 4939827"/>
              <a:gd name="connsiteX113" fmla="*/ 3365154 w 12192000"/>
              <a:gd name="connsiteY113" fmla="*/ 226416 h 4939827"/>
              <a:gd name="connsiteX114" fmla="*/ 3367507 w 12192000"/>
              <a:gd name="connsiteY114" fmla="*/ 225416 h 4939827"/>
              <a:gd name="connsiteX115" fmla="*/ 3387567 w 12192000"/>
              <a:gd name="connsiteY115" fmla="*/ 227103 h 4939827"/>
              <a:gd name="connsiteX116" fmla="*/ 3498001 w 12192000"/>
              <a:gd name="connsiteY116" fmla="*/ 231941 h 4939827"/>
              <a:gd name="connsiteX117" fmla="*/ 3561557 w 12192000"/>
              <a:gd name="connsiteY117" fmla="*/ 228095 h 4939827"/>
              <a:gd name="connsiteX118" fmla="*/ 3611920 w 12192000"/>
              <a:gd name="connsiteY118" fmla="*/ 218094 h 4939827"/>
              <a:gd name="connsiteX119" fmla="*/ 3620528 w 12192000"/>
              <a:gd name="connsiteY119" fmla="*/ 218788 h 4939827"/>
              <a:gd name="connsiteX120" fmla="*/ 3620766 w 12192000"/>
              <a:gd name="connsiteY120" fmla="*/ 218511 h 4939827"/>
              <a:gd name="connsiteX121" fmla="*/ 3629977 w 12192000"/>
              <a:gd name="connsiteY121" fmla="*/ 218664 h 4939827"/>
              <a:gd name="connsiteX122" fmla="*/ 3636217 w 12192000"/>
              <a:gd name="connsiteY122" fmla="*/ 220048 h 4939827"/>
              <a:gd name="connsiteX123" fmla="*/ 3709484 w 12192000"/>
              <a:gd name="connsiteY123" fmla="*/ 186927 h 4939827"/>
              <a:gd name="connsiteX124" fmla="*/ 3761342 w 12192000"/>
              <a:gd name="connsiteY124" fmla="*/ 177474 h 4939827"/>
              <a:gd name="connsiteX125" fmla="*/ 3799748 w 12192000"/>
              <a:gd name="connsiteY125" fmla="*/ 167154 h 4939827"/>
              <a:gd name="connsiteX126" fmla="*/ 3922756 w 12192000"/>
              <a:gd name="connsiteY126" fmla="*/ 194044 h 4939827"/>
              <a:gd name="connsiteX127" fmla="*/ 4028476 w 12192000"/>
              <a:gd name="connsiteY127" fmla="*/ 223679 h 4939827"/>
              <a:gd name="connsiteX128" fmla="*/ 4191582 w 12192000"/>
              <a:gd name="connsiteY128" fmla="*/ 238952 h 4939827"/>
              <a:gd name="connsiteX129" fmla="*/ 4251024 w 12192000"/>
              <a:gd name="connsiteY129" fmla="*/ 240874 h 4939827"/>
              <a:gd name="connsiteX130" fmla="*/ 4355275 w 12192000"/>
              <a:gd name="connsiteY130" fmla="*/ 260205 h 4939827"/>
              <a:gd name="connsiteX131" fmla="*/ 4423807 w 12192000"/>
              <a:gd name="connsiteY131" fmla="*/ 270366 h 4939827"/>
              <a:gd name="connsiteX132" fmla="*/ 4558432 w 12192000"/>
              <a:gd name="connsiteY132" fmla="*/ 269194 h 4939827"/>
              <a:gd name="connsiteX133" fmla="*/ 4635061 w 12192000"/>
              <a:gd name="connsiteY133" fmla="*/ 280682 h 4939827"/>
              <a:gd name="connsiteX134" fmla="*/ 4807427 w 12192000"/>
              <a:gd name="connsiteY134" fmla="*/ 276835 h 4939827"/>
              <a:gd name="connsiteX135" fmla="*/ 5028933 w 12192000"/>
              <a:gd name="connsiteY135" fmla="*/ 183887 h 4939827"/>
              <a:gd name="connsiteX136" fmla="*/ 5093642 w 12192000"/>
              <a:gd name="connsiteY136" fmla="*/ 177214 h 4939827"/>
              <a:gd name="connsiteX137" fmla="*/ 5102642 w 12192000"/>
              <a:gd name="connsiteY137" fmla="*/ 186816 h 4939827"/>
              <a:gd name="connsiteX138" fmla="*/ 5193590 w 12192000"/>
              <a:gd name="connsiteY138" fmla="*/ 156458 h 4939827"/>
              <a:gd name="connsiteX139" fmla="*/ 5323922 w 12192000"/>
              <a:gd name="connsiteY139" fmla="*/ 146332 h 4939827"/>
              <a:gd name="connsiteX140" fmla="*/ 5421860 w 12192000"/>
              <a:gd name="connsiteY140" fmla="*/ 167298 h 4939827"/>
              <a:gd name="connsiteX141" fmla="*/ 5476948 w 12192000"/>
              <a:gd name="connsiteY141" fmla="*/ 173249 h 4939827"/>
              <a:gd name="connsiteX142" fmla="*/ 5516842 w 12192000"/>
              <a:gd name="connsiteY142" fmla="*/ 184018 h 4939827"/>
              <a:gd name="connsiteX143" fmla="*/ 5619415 w 12192000"/>
              <a:gd name="connsiteY143" fmla="*/ 176781 h 4939827"/>
              <a:gd name="connsiteX144" fmla="*/ 5789867 w 12192000"/>
              <a:gd name="connsiteY144" fmla="*/ 150304 h 4939827"/>
              <a:gd name="connsiteX145" fmla="*/ 5825953 w 12192000"/>
              <a:gd name="connsiteY145" fmla="*/ 147907 h 4939827"/>
              <a:gd name="connsiteX146" fmla="*/ 5856168 w 12192000"/>
              <a:gd name="connsiteY146" fmla="*/ 158719 h 4939827"/>
              <a:gd name="connsiteX147" fmla="*/ 5862476 w 12192000"/>
              <a:gd name="connsiteY147" fmla="*/ 172447 h 4939827"/>
              <a:gd name="connsiteX148" fmla="*/ 5882195 w 12192000"/>
              <a:gd name="connsiteY148" fmla="*/ 173195 h 4939827"/>
              <a:gd name="connsiteX149" fmla="*/ 5952585 w 12192000"/>
              <a:gd name="connsiteY149" fmla="*/ 161012 h 4939827"/>
              <a:gd name="connsiteX150" fmla="*/ 6001964 w 12192000"/>
              <a:gd name="connsiteY150" fmla="*/ 154786 h 4939827"/>
              <a:gd name="connsiteX151" fmla="*/ 6184207 w 12192000"/>
              <a:gd name="connsiteY151" fmla="*/ 132658 h 4939827"/>
              <a:gd name="connsiteX152" fmla="*/ 6415830 w 12192000"/>
              <a:gd name="connsiteY152" fmla="*/ 136006 h 4939827"/>
              <a:gd name="connsiteX153" fmla="*/ 6756965 w 12192000"/>
              <a:gd name="connsiteY153" fmla="*/ 57636 h 4939827"/>
              <a:gd name="connsiteX154" fmla="*/ 6819400 w 12192000"/>
              <a:gd name="connsiteY154" fmla="*/ 30742 h 4939827"/>
              <a:gd name="connsiteX155" fmla="*/ 6986370 w 12192000"/>
              <a:gd name="connsiteY155" fmla="*/ 12659 h 4939827"/>
              <a:gd name="connsiteX156" fmla="*/ 6989536 w 12192000"/>
              <a:gd name="connsiteY156" fmla="*/ 14528 h 4939827"/>
              <a:gd name="connsiteX157" fmla="*/ 7015933 w 12192000"/>
              <a:gd name="connsiteY157" fmla="*/ 9653 h 4939827"/>
              <a:gd name="connsiteX158" fmla="*/ 7020592 w 12192000"/>
              <a:gd name="connsiteY158" fmla="*/ 1651 h 4939827"/>
              <a:gd name="connsiteX159" fmla="*/ 7025905 w 12192000"/>
              <a:gd name="connsiteY159"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672650 w 12192000"/>
              <a:gd name="connsiteY30" fmla="*/ 254821 h 4939827"/>
              <a:gd name="connsiteX31" fmla="*/ 8785543 w 12192000"/>
              <a:gd name="connsiteY31" fmla="*/ 263406 h 4939827"/>
              <a:gd name="connsiteX32" fmla="*/ 8830588 w 12192000"/>
              <a:gd name="connsiteY32" fmla="*/ 265483 h 4939827"/>
              <a:gd name="connsiteX33" fmla="*/ 8905142 w 12192000"/>
              <a:gd name="connsiteY33" fmla="*/ 264958 h 4939827"/>
              <a:gd name="connsiteX34" fmla="*/ 8968582 w 12192000"/>
              <a:gd name="connsiteY34" fmla="*/ 262728 h 4939827"/>
              <a:gd name="connsiteX35" fmla="*/ 8972994 w 12192000"/>
              <a:gd name="connsiteY35" fmla="*/ 263284 h 4939827"/>
              <a:gd name="connsiteX36" fmla="*/ 9004605 w 12192000"/>
              <a:gd name="connsiteY36" fmla="*/ 258041 h 4939827"/>
              <a:gd name="connsiteX37" fmla="*/ 9016165 w 12192000"/>
              <a:gd name="connsiteY37" fmla="*/ 261258 h 4939827"/>
              <a:gd name="connsiteX38" fmla="*/ 9043297 w 12192000"/>
              <a:gd name="connsiteY38" fmla="*/ 281547 h 4939827"/>
              <a:gd name="connsiteX39" fmla="*/ 9048315 w 12192000"/>
              <a:gd name="connsiteY39" fmla="*/ 279264 h 4939827"/>
              <a:gd name="connsiteX40" fmla="*/ 9054706 w 12192000"/>
              <a:gd name="connsiteY40" fmla="*/ 278538 h 4939827"/>
              <a:gd name="connsiteX41" fmla="*/ 9070919 w 12192000"/>
              <a:gd name="connsiteY41" fmla="*/ 281810 h 4939827"/>
              <a:gd name="connsiteX42" fmla="*/ 9076813 w 12192000"/>
              <a:gd name="connsiteY42" fmla="*/ 283909 h 4939827"/>
              <a:gd name="connsiteX43" fmla="*/ 9085871 w 12192000"/>
              <a:gd name="connsiteY43" fmla="*/ 285133 h 4939827"/>
              <a:gd name="connsiteX44" fmla="*/ 9086159 w 12192000"/>
              <a:gd name="connsiteY44" fmla="*/ 284887 h 4939827"/>
              <a:gd name="connsiteX45" fmla="*/ 9134606 w 12192000"/>
              <a:gd name="connsiteY45" fmla="*/ 288168 h 4939827"/>
              <a:gd name="connsiteX46" fmla="*/ 9195590 w 12192000"/>
              <a:gd name="connsiteY46" fmla="*/ 279568 h 4939827"/>
              <a:gd name="connsiteX47" fmla="*/ 9219336 w 12192000"/>
              <a:gd name="connsiteY47" fmla="*/ 278133 h 4939827"/>
              <a:gd name="connsiteX48" fmla="*/ 9232362 w 12192000"/>
              <a:gd name="connsiteY48" fmla="*/ 275894 h 4939827"/>
              <a:gd name="connsiteX49" fmla="*/ 9283638 w 12192000"/>
              <a:gd name="connsiteY49" fmla="*/ 299924 h 4939827"/>
              <a:gd name="connsiteX50" fmla="*/ 9371484 w 12192000"/>
              <a:gd name="connsiteY50" fmla="*/ 329634 h 4939827"/>
              <a:gd name="connsiteX51" fmla="*/ 9404829 w 12192000"/>
              <a:gd name="connsiteY51" fmla="*/ 339038 h 4939827"/>
              <a:gd name="connsiteX52" fmla="*/ 9427021 w 12192000"/>
              <a:gd name="connsiteY52" fmla="*/ 358784 h 4939827"/>
              <a:gd name="connsiteX53" fmla="*/ 9670844 w 12192000"/>
              <a:gd name="connsiteY53" fmla="*/ 405128 h 4939827"/>
              <a:gd name="connsiteX54" fmla="*/ 9816083 w 12192000"/>
              <a:gd name="connsiteY54" fmla="*/ 416573 h 4939827"/>
              <a:gd name="connsiteX55" fmla="*/ 9936741 w 12192000"/>
              <a:gd name="connsiteY55" fmla="*/ 437044 h 4939827"/>
              <a:gd name="connsiteX56" fmla="*/ 10050093 w 12192000"/>
              <a:gd name="connsiteY56" fmla="*/ 443783 h 4939827"/>
              <a:gd name="connsiteX57" fmla="*/ 10130090 w 12192000"/>
              <a:gd name="connsiteY57" fmla="*/ 459520 h 4939827"/>
              <a:gd name="connsiteX58" fmla="*/ 10173456 w 12192000"/>
              <a:gd name="connsiteY58" fmla="*/ 457749 h 4939827"/>
              <a:gd name="connsiteX59" fmla="*/ 10218232 w 12192000"/>
              <a:gd name="connsiteY59" fmla="*/ 459820 h 4939827"/>
              <a:gd name="connsiteX60" fmla="*/ 10354176 w 12192000"/>
              <a:gd name="connsiteY60" fmla="*/ 471377 h 4939827"/>
              <a:gd name="connsiteX61" fmla="*/ 10430681 w 12192000"/>
              <a:gd name="connsiteY61" fmla="*/ 481226 h 4939827"/>
              <a:gd name="connsiteX62" fmla="*/ 10478169 w 12192000"/>
              <a:gd name="connsiteY62" fmla="*/ 481774 h 4939827"/>
              <a:gd name="connsiteX63" fmla="*/ 10540907 w 12192000"/>
              <a:gd name="connsiteY63" fmla="*/ 485607 h 4939827"/>
              <a:gd name="connsiteX64" fmla="*/ 10614941 w 12192000"/>
              <a:gd name="connsiteY64" fmla="*/ 487592 h 4939827"/>
              <a:gd name="connsiteX65" fmla="*/ 10674098 w 12192000"/>
              <a:gd name="connsiteY65" fmla="*/ 521656 h 4939827"/>
              <a:gd name="connsiteX66" fmla="*/ 10874834 w 12192000"/>
              <a:gd name="connsiteY66" fmla="*/ 574867 h 4939827"/>
              <a:gd name="connsiteX67" fmla="*/ 10944981 w 12192000"/>
              <a:gd name="connsiteY67" fmla="*/ 615042 h 4939827"/>
              <a:gd name="connsiteX68" fmla="*/ 11006376 w 12192000"/>
              <a:gd name="connsiteY68" fmla="*/ 645957 h 4939827"/>
              <a:gd name="connsiteX69" fmla="*/ 11076308 w 12192000"/>
              <a:gd name="connsiteY69" fmla="*/ 675698 h 4939827"/>
              <a:gd name="connsiteX70" fmla="*/ 11148789 w 12192000"/>
              <a:gd name="connsiteY70" fmla="*/ 685041 h 4939827"/>
              <a:gd name="connsiteX71" fmla="*/ 11249129 w 12192000"/>
              <a:gd name="connsiteY71" fmla="*/ 684218 h 4939827"/>
              <a:gd name="connsiteX72" fmla="*/ 11299915 w 12192000"/>
              <a:gd name="connsiteY72" fmla="*/ 692177 h 4939827"/>
              <a:gd name="connsiteX73" fmla="*/ 11386973 w 12192000"/>
              <a:gd name="connsiteY73" fmla="*/ 708209 h 4939827"/>
              <a:gd name="connsiteX74" fmla="*/ 11500105 w 12192000"/>
              <a:gd name="connsiteY74" fmla="*/ 735014 h 4939827"/>
              <a:gd name="connsiteX75" fmla="*/ 11621735 w 12192000"/>
              <a:gd name="connsiteY75" fmla="*/ 789584 h 4939827"/>
              <a:gd name="connsiteX76" fmla="*/ 11691200 w 12192000"/>
              <a:gd name="connsiteY76" fmla="*/ 867902 h 4939827"/>
              <a:gd name="connsiteX77" fmla="*/ 11819427 w 12192000"/>
              <a:gd name="connsiteY77" fmla="*/ 911634 h 4939827"/>
              <a:gd name="connsiteX78" fmla="*/ 11969720 w 12192000"/>
              <a:gd name="connsiteY78" fmla="*/ 964737 h 4939827"/>
              <a:gd name="connsiteX79" fmla="*/ 12055766 w 12192000"/>
              <a:gd name="connsiteY79" fmla="*/ 991268 h 4939827"/>
              <a:gd name="connsiteX80" fmla="*/ 12171539 w 12192000"/>
              <a:gd name="connsiteY80" fmla="*/ 995427 h 4939827"/>
              <a:gd name="connsiteX81" fmla="*/ 12187831 w 12192000"/>
              <a:gd name="connsiteY81" fmla="*/ 996580 h 4939827"/>
              <a:gd name="connsiteX82" fmla="*/ 12192000 w 12192000"/>
              <a:gd name="connsiteY82" fmla="*/ 996726 h 4939827"/>
              <a:gd name="connsiteX83" fmla="*/ 12192000 w 12192000"/>
              <a:gd name="connsiteY83" fmla="*/ 4939827 h 4939827"/>
              <a:gd name="connsiteX84" fmla="*/ 0 w 12192000"/>
              <a:gd name="connsiteY84" fmla="*/ 4939827 h 4939827"/>
              <a:gd name="connsiteX85" fmla="*/ 0 w 12192000"/>
              <a:gd name="connsiteY85" fmla="*/ 512043 h 4939827"/>
              <a:gd name="connsiteX86" fmla="*/ 7381 w 12192000"/>
              <a:gd name="connsiteY86" fmla="*/ 512580 h 4939827"/>
              <a:gd name="connsiteX87" fmla="*/ 100029 w 12192000"/>
              <a:gd name="connsiteY87" fmla="*/ 504758 h 4939827"/>
              <a:gd name="connsiteX88" fmla="*/ 155244 w 12192000"/>
              <a:gd name="connsiteY88" fmla="*/ 525130 h 4939827"/>
              <a:gd name="connsiteX89" fmla="*/ 254366 w 12192000"/>
              <a:gd name="connsiteY89" fmla="*/ 534449 h 4939827"/>
              <a:gd name="connsiteX90" fmla="*/ 447292 w 12192000"/>
              <a:gd name="connsiteY90" fmla="*/ 542725 h 4939827"/>
              <a:gd name="connsiteX91" fmla="*/ 628105 w 12192000"/>
              <a:gd name="connsiteY91" fmla="*/ 547853 h 4939827"/>
              <a:gd name="connsiteX92" fmla="*/ 783146 w 12192000"/>
              <a:gd name="connsiteY92" fmla="*/ 591799 h 4939827"/>
              <a:gd name="connsiteX93" fmla="*/ 1043676 w 12192000"/>
              <a:gd name="connsiteY93" fmla="*/ 591887 h 4939827"/>
              <a:gd name="connsiteX94" fmla="*/ 1281816 w 12192000"/>
              <a:gd name="connsiteY94" fmla="*/ 520946 h 4939827"/>
              <a:gd name="connsiteX95" fmla="*/ 1486347 w 12192000"/>
              <a:gd name="connsiteY95" fmla="*/ 487310 h 4939827"/>
              <a:gd name="connsiteX96" fmla="*/ 1568079 w 12192000"/>
              <a:gd name="connsiteY96" fmla="*/ 462531 h 4939827"/>
              <a:gd name="connsiteX97" fmla="*/ 1622516 w 12192000"/>
              <a:gd name="connsiteY97" fmla="*/ 466058 h 4939827"/>
              <a:gd name="connsiteX98" fmla="*/ 1655457 w 12192000"/>
              <a:gd name="connsiteY98" fmla="*/ 465359 h 4939827"/>
              <a:gd name="connsiteX99" fmla="*/ 1717454 w 12192000"/>
              <a:gd name="connsiteY99" fmla="*/ 417203 h 4939827"/>
              <a:gd name="connsiteX100" fmla="*/ 1913794 w 12192000"/>
              <a:gd name="connsiteY100" fmla="*/ 365255 h 4939827"/>
              <a:gd name="connsiteX101" fmla="*/ 2129762 w 12192000"/>
              <a:gd name="connsiteY101" fmla="*/ 367832 h 4939827"/>
              <a:gd name="connsiteX102" fmla="*/ 2376970 w 12192000"/>
              <a:gd name="connsiteY102" fmla="*/ 350129 h 4939827"/>
              <a:gd name="connsiteX103" fmla="*/ 2480155 w 12192000"/>
              <a:gd name="connsiteY103" fmla="*/ 359227 h 4939827"/>
              <a:gd name="connsiteX104" fmla="*/ 2586782 w 12192000"/>
              <a:gd name="connsiteY104" fmla="*/ 339352 h 4939827"/>
              <a:gd name="connsiteX105" fmla="*/ 2679617 w 12192000"/>
              <a:gd name="connsiteY105" fmla="*/ 305383 h 4939827"/>
              <a:gd name="connsiteX106" fmla="*/ 2788947 w 12192000"/>
              <a:gd name="connsiteY106" fmla="*/ 250375 h 4939827"/>
              <a:gd name="connsiteX107" fmla="*/ 2965530 w 12192000"/>
              <a:gd name="connsiteY107" fmla="*/ 245958 h 4939827"/>
              <a:gd name="connsiteX108" fmla="*/ 3103677 w 12192000"/>
              <a:gd name="connsiteY108" fmla="*/ 209527 h 4939827"/>
              <a:gd name="connsiteX109" fmla="*/ 3126759 w 12192000"/>
              <a:gd name="connsiteY109" fmla="*/ 211226 h 4939827"/>
              <a:gd name="connsiteX110" fmla="*/ 3164020 w 12192000"/>
              <a:gd name="connsiteY110" fmla="*/ 212779 h 4939827"/>
              <a:gd name="connsiteX111" fmla="*/ 3285019 w 12192000"/>
              <a:gd name="connsiteY111" fmla="*/ 220535 h 4939827"/>
              <a:gd name="connsiteX112" fmla="*/ 3365154 w 12192000"/>
              <a:gd name="connsiteY112" fmla="*/ 226416 h 4939827"/>
              <a:gd name="connsiteX113" fmla="*/ 3367507 w 12192000"/>
              <a:gd name="connsiteY113" fmla="*/ 225416 h 4939827"/>
              <a:gd name="connsiteX114" fmla="*/ 3387567 w 12192000"/>
              <a:gd name="connsiteY114" fmla="*/ 227103 h 4939827"/>
              <a:gd name="connsiteX115" fmla="*/ 3498001 w 12192000"/>
              <a:gd name="connsiteY115" fmla="*/ 231941 h 4939827"/>
              <a:gd name="connsiteX116" fmla="*/ 3561557 w 12192000"/>
              <a:gd name="connsiteY116" fmla="*/ 228095 h 4939827"/>
              <a:gd name="connsiteX117" fmla="*/ 3611920 w 12192000"/>
              <a:gd name="connsiteY117" fmla="*/ 218094 h 4939827"/>
              <a:gd name="connsiteX118" fmla="*/ 3620528 w 12192000"/>
              <a:gd name="connsiteY118" fmla="*/ 218788 h 4939827"/>
              <a:gd name="connsiteX119" fmla="*/ 3620766 w 12192000"/>
              <a:gd name="connsiteY119" fmla="*/ 218511 h 4939827"/>
              <a:gd name="connsiteX120" fmla="*/ 3629977 w 12192000"/>
              <a:gd name="connsiteY120" fmla="*/ 218664 h 4939827"/>
              <a:gd name="connsiteX121" fmla="*/ 3636217 w 12192000"/>
              <a:gd name="connsiteY121" fmla="*/ 220048 h 4939827"/>
              <a:gd name="connsiteX122" fmla="*/ 3709484 w 12192000"/>
              <a:gd name="connsiteY122" fmla="*/ 186927 h 4939827"/>
              <a:gd name="connsiteX123" fmla="*/ 3761342 w 12192000"/>
              <a:gd name="connsiteY123" fmla="*/ 177474 h 4939827"/>
              <a:gd name="connsiteX124" fmla="*/ 3799748 w 12192000"/>
              <a:gd name="connsiteY124" fmla="*/ 167154 h 4939827"/>
              <a:gd name="connsiteX125" fmla="*/ 3922756 w 12192000"/>
              <a:gd name="connsiteY125" fmla="*/ 194044 h 4939827"/>
              <a:gd name="connsiteX126" fmla="*/ 4028476 w 12192000"/>
              <a:gd name="connsiteY126" fmla="*/ 223679 h 4939827"/>
              <a:gd name="connsiteX127" fmla="*/ 4191582 w 12192000"/>
              <a:gd name="connsiteY127" fmla="*/ 238952 h 4939827"/>
              <a:gd name="connsiteX128" fmla="*/ 4251024 w 12192000"/>
              <a:gd name="connsiteY128" fmla="*/ 240874 h 4939827"/>
              <a:gd name="connsiteX129" fmla="*/ 4355275 w 12192000"/>
              <a:gd name="connsiteY129" fmla="*/ 260205 h 4939827"/>
              <a:gd name="connsiteX130" fmla="*/ 4423807 w 12192000"/>
              <a:gd name="connsiteY130" fmla="*/ 270366 h 4939827"/>
              <a:gd name="connsiteX131" fmla="*/ 4558432 w 12192000"/>
              <a:gd name="connsiteY131" fmla="*/ 269194 h 4939827"/>
              <a:gd name="connsiteX132" fmla="*/ 4635061 w 12192000"/>
              <a:gd name="connsiteY132" fmla="*/ 280682 h 4939827"/>
              <a:gd name="connsiteX133" fmla="*/ 4807427 w 12192000"/>
              <a:gd name="connsiteY133" fmla="*/ 276835 h 4939827"/>
              <a:gd name="connsiteX134" fmla="*/ 5028933 w 12192000"/>
              <a:gd name="connsiteY134" fmla="*/ 183887 h 4939827"/>
              <a:gd name="connsiteX135" fmla="*/ 5093642 w 12192000"/>
              <a:gd name="connsiteY135" fmla="*/ 177214 h 4939827"/>
              <a:gd name="connsiteX136" fmla="*/ 5102642 w 12192000"/>
              <a:gd name="connsiteY136" fmla="*/ 186816 h 4939827"/>
              <a:gd name="connsiteX137" fmla="*/ 5193590 w 12192000"/>
              <a:gd name="connsiteY137" fmla="*/ 156458 h 4939827"/>
              <a:gd name="connsiteX138" fmla="*/ 5323922 w 12192000"/>
              <a:gd name="connsiteY138" fmla="*/ 146332 h 4939827"/>
              <a:gd name="connsiteX139" fmla="*/ 5421860 w 12192000"/>
              <a:gd name="connsiteY139" fmla="*/ 167298 h 4939827"/>
              <a:gd name="connsiteX140" fmla="*/ 5476948 w 12192000"/>
              <a:gd name="connsiteY140" fmla="*/ 173249 h 4939827"/>
              <a:gd name="connsiteX141" fmla="*/ 5516842 w 12192000"/>
              <a:gd name="connsiteY141" fmla="*/ 184018 h 4939827"/>
              <a:gd name="connsiteX142" fmla="*/ 5619415 w 12192000"/>
              <a:gd name="connsiteY142" fmla="*/ 176781 h 4939827"/>
              <a:gd name="connsiteX143" fmla="*/ 5789867 w 12192000"/>
              <a:gd name="connsiteY143" fmla="*/ 150304 h 4939827"/>
              <a:gd name="connsiteX144" fmla="*/ 5825953 w 12192000"/>
              <a:gd name="connsiteY144" fmla="*/ 147907 h 4939827"/>
              <a:gd name="connsiteX145" fmla="*/ 5856168 w 12192000"/>
              <a:gd name="connsiteY145" fmla="*/ 158719 h 4939827"/>
              <a:gd name="connsiteX146" fmla="*/ 5862476 w 12192000"/>
              <a:gd name="connsiteY146" fmla="*/ 172447 h 4939827"/>
              <a:gd name="connsiteX147" fmla="*/ 5882195 w 12192000"/>
              <a:gd name="connsiteY147" fmla="*/ 173195 h 4939827"/>
              <a:gd name="connsiteX148" fmla="*/ 5952585 w 12192000"/>
              <a:gd name="connsiteY148" fmla="*/ 161012 h 4939827"/>
              <a:gd name="connsiteX149" fmla="*/ 6001964 w 12192000"/>
              <a:gd name="connsiteY149" fmla="*/ 154786 h 4939827"/>
              <a:gd name="connsiteX150" fmla="*/ 6184207 w 12192000"/>
              <a:gd name="connsiteY150" fmla="*/ 132658 h 4939827"/>
              <a:gd name="connsiteX151" fmla="*/ 6415830 w 12192000"/>
              <a:gd name="connsiteY151" fmla="*/ 136006 h 4939827"/>
              <a:gd name="connsiteX152" fmla="*/ 6756965 w 12192000"/>
              <a:gd name="connsiteY152" fmla="*/ 57636 h 4939827"/>
              <a:gd name="connsiteX153" fmla="*/ 6819400 w 12192000"/>
              <a:gd name="connsiteY153" fmla="*/ 30742 h 4939827"/>
              <a:gd name="connsiteX154" fmla="*/ 6986370 w 12192000"/>
              <a:gd name="connsiteY154" fmla="*/ 12659 h 4939827"/>
              <a:gd name="connsiteX155" fmla="*/ 6989536 w 12192000"/>
              <a:gd name="connsiteY155" fmla="*/ 14528 h 4939827"/>
              <a:gd name="connsiteX156" fmla="*/ 7015933 w 12192000"/>
              <a:gd name="connsiteY156" fmla="*/ 9653 h 4939827"/>
              <a:gd name="connsiteX157" fmla="*/ 7020592 w 12192000"/>
              <a:gd name="connsiteY157" fmla="*/ 1651 h 4939827"/>
              <a:gd name="connsiteX158" fmla="*/ 7025905 w 12192000"/>
              <a:gd name="connsiteY158"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622021 w 12192000"/>
              <a:gd name="connsiteY29" fmla="*/ 261028 h 4939827"/>
              <a:gd name="connsiteX30" fmla="*/ 8672650 w 12192000"/>
              <a:gd name="connsiteY30" fmla="*/ 254821 h 4939827"/>
              <a:gd name="connsiteX31" fmla="*/ 8785543 w 12192000"/>
              <a:gd name="connsiteY31" fmla="*/ 263406 h 4939827"/>
              <a:gd name="connsiteX32" fmla="*/ 8830588 w 12192000"/>
              <a:gd name="connsiteY32" fmla="*/ 265483 h 4939827"/>
              <a:gd name="connsiteX33" fmla="*/ 8905142 w 12192000"/>
              <a:gd name="connsiteY33" fmla="*/ 264958 h 4939827"/>
              <a:gd name="connsiteX34" fmla="*/ 8968582 w 12192000"/>
              <a:gd name="connsiteY34" fmla="*/ 262728 h 4939827"/>
              <a:gd name="connsiteX35" fmla="*/ 8972994 w 12192000"/>
              <a:gd name="connsiteY35" fmla="*/ 263284 h 4939827"/>
              <a:gd name="connsiteX36" fmla="*/ 9004605 w 12192000"/>
              <a:gd name="connsiteY36" fmla="*/ 258041 h 4939827"/>
              <a:gd name="connsiteX37" fmla="*/ 9016165 w 12192000"/>
              <a:gd name="connsiteY37" fmla="*/ 261258 h 4939827"/>
              <a:gd name="connsiteX38" fmla="*/ 9043297 w 12192000"/>
              <a:gd name="connsiteY38" fmla="*/ 281547 h 4939827"/>
              <a:gd name="connsiteX39" fmla="*/ 9048315 w 12192000"/>
              <a:gd name="connsiteY39" fmla="*/ 279264 h 4939827"/>
              <a:gd name="connsiteX40" fmla="*/ 9054706 w 12192000"/>
              <a:gd name="connsiteY40" fmla="*/ 278538 h 4939827"/>
              <a:gd name="connsiteX41" fmla="*/ 9070919 w 12192000"/>
              <a:gd name="connsiteY41" fmla="*/ 281810 h 4939827"/>
              <a:gd name="connsiteX42" fmla="*/ 9076813 w 12192000"/>
              <a:gd name="connsiteY42" fmla="*/ 283909 h 4939827"/>
              <a:gd name="connsiteX43" fmla="*/ 9085871 w 12192000"/>
              <a:gd name="connsiteY43" fmla="*/ 285133 h 4939827"/>
              <a:gd name="connsiteX44" fmla="*/ 9086159 w 12192000"/>
              <a:gd name="connsiteY44" fmla="*/ 284887 h 4939827"/>
              <a:gd name="connsiteX45" fmla="*/ 9134606 w 12192000"/>
              <a:gd name="connsiteY45" fmla="*/ 288168 h 4939827"/>
              <a:gd name="connsiteX46" fmla="*/ 9195590 w 12192000"/>
              <a:gd name="connsiteY46" fmla="*/ 279568 h 4939827"/>
              <a:gd name="connsiteX47" fmla="*/ 9219336 w 12192000"/>
              <a:gd name="connsiteY47" fmla="*/ 278133 h 4939827"/>
              <a:gd name="connsiteX48" fmla="*/ 9232362 w 12192000"/>
              <a:gd name="connsiteY48" fmla="*/ 275894 h 4939827"/>
              <a:gd name="connsiteX49" fmla="*/ 9283638 w 12192000"/>
              <a:gd name="connsiteY49" fmla="*/ 299924 h 4939827"/>
              <a:gd name="connsiteX50" fmla="*/ 9371484 w 12192000"/>
              <a:gd name="connsiteY50" fmla="*/ 329634 h 4939827"/>
              <a:gd name="connsiteX51" fmla="*/ 9404829 w 12192000"/>
              <a:gd name="connsiteY51" fmla="*/ 339038 h 4939827"/>
              <a:gd name="connsiteX52" fmla="*/ 9427021 w 12192000"/>
              <a:gd name="connsiteY52" fmla="*/ 358784 h 4939827"/>
              <a:gd name="connsiteX53" fmla="*/ 9670844 w 12192000"/>
              <a:gd name="connsiteY53" fmla="*/ 405128 h 4939827"/>
              <a:gd name="connsiteX54" fmla="*/ 9816083 w 12192000"/>
              <a:gd name="connsiteY54" fmla="*/ 416573 h 4939827"/>
              <a:gd name="connsiteX55" fmla="*/ 9936741 w 12192000"/>
              <a:gd name="connsiteY55" fmla="*/ 437044 h 4939827"/>
              <a:gd name="connsiteX56" fmla="*/ 10050093 w 12192000"/>
              <a:gd name="connsiteY56" fmla="*/ 443783 h 4939827"/>
              <a:gd name="connsiteX57" fmla="*/ 10130090 w 12192000"/>
              <a:gd name="connsiteY57" fmla="*/ 459520 h 4939827"/>
              <a:gd name="connsiteX58" fmla="*/ 10173456 w 12192000"/>
              <a:gd name="connsiteY58" fmla="*/ 457749 h 4939827"/>
              <a:gd name="connsiteX59" fmla="*/ 10218232 w 12192000"/>
              <a:gd name="connsiteY59" fmla="*/ 459820 h 4939827"/>
              <a:gd name="connsiteX60" fmla="*/ 10354176 w 12192000"/>
              <a:gd name="connsiteY60" fmla="*/ 471377 h 4939827"/>
              <a:gd name="connsiteX61" fmla="*/ 10430681 w 12192000"/>
              <a:gd name="connsiteY61" fmla="*/ 481226 h 4939827"/>
              <a:gd name="connsiteX62" fmla="*/ 10478169 w 12192000"/>
              <a:gd name="connsiteY62" fmla="*/ 481774 h 4939827"/>
              <a:gd name="connsiteX63" fmla="*/ 10540907 w 12192000"/>
              <a:gd name="connsiteY63" fmla="*/ 485607 h 4939827"/>
              <a:gd name="connsiteX64" fmla="*/ 10614941 w 12192000"/>
              <a:gd name="connsiteY64" fmla="*/ 487592 h 4939827"/>
              <a:gd name="connsiteX65" fmla="*/ 10674098 w 12192000"/>
              <a:gd name="connsiteY65" fmla="*/ 521656 h 4939827"/>
              <a:gd name="connsiteX66" fmla="*/ 10874834 w 12192000"/>
              <a:gd name="connsiteY66" fmla="*/ 574867 h 4939827"/>
              <a:gd name="connsiteX67" fmla="*/ 10944981 w 12192000"/>
              <a:gd name="connsiteY67" fmla="*/ 615042 h 4939827"/>
              <a:gd name="connsiteX68" fmla="*/ 11006376 w 12192000"/>
              <a:gd name="connsiteY68" fmla="*/ 645957 h 4939827"/>
              <a:gd name="connsiteX69" fmla="*/ 11076308 w 12192000"/>
              <a:gd name="connsiteY69" fmla="*/ 675698 h 4939827"/>
              <a:gd name="connsiteX70" fmla="*/ 11148789 w 12192000"/>
              <a:gd name="connsiteY70" fmla="*/ 685041 h 4939827"/>
              <a:gd name="connsiteX71" fmla="*/ 11249129 w 12192000"/>
              <a:gd name="connsiteY71" fmla="*/ 684218 h 4939827"/>
              <a:gd name="connsiteX72" fmla="*/ 11299915 w 12192000"/>
              <a:gd name="connsiteY72" fmla="*/ 692177 h 4939827"/>
              <a:gd name="connsiteX73" fmla="*/ 11386973 w 12192000"/>
              <a:gd name="connsiteY73" fmla="*/ 708209 h 4939827"/>
              <a:gd name="connsiteX74" fmla="*/ 11500105 w 12192000"/>
              <a:gd name="connsiteY74" fmla="*/ 735014 h 4939827"/>
              <a:gd name="connsiteX75" fmla="*/ 11621735 w 12192000"/>
              <a:gd name="connsiteY75" fmla="*/ 789584 h 4939827"/>
              <a:gd name="connsiteX76" fmla="*/ 11691200 w 12192000"/>
              <a:gd name="connsiteY76" fmla="*/ 867902 h 4939827"/>
              <a:gd name="connsiteX77" fmla="*/ 11819427 w 12192000"/>
              <a:gd name="connsiteY77" fmla="*/ 911634 h 4939827"/>
              <a:gd name="connsiteX78" fmla="*/ 11969720 w 12192000"/>
              <a:gd name="connsiteY78" fmla="*/ 964737 h 4939827"/>
              <a:gd name="connsiteX79" fmla="*/ 12055766 w 12192000"/>
              <a:gd name="connsiteY79" fmla="*/ 991268 h 4939827"/>
              <a:gd name="connsiteX80" fmla="*/ 12171539 w 12192000"/>
              <a:gd name="connsiteY80" fmla="*/ 995427 h 4939827"/>
              <a:gd name="connsiteX81" fmla="*/ 12187831 w 12192000"/>
              <a:gd name="connsiteY81" fmla="*/ 996580 h 4939827"/>
              <a:gd name="connsiteX82" fmla="*/ 12192000 w 12192000"/>
              <a:gd name="connsiteY82" fmla="*/ 996726 h 4939827"/>
              <a:gd name="connsiteX83" fmla="*/ 12192000 w 12192000"/>
              <a:gd name="connsiteY83" fmla="*/ 4939827 h 4939827"/>
              <a:gd name="connsiteX84" fmla="*/ 0 w 12192000"/>
              <a:gd name="connsiteY84" fmla="*/ 4939827 h 4939827"/>
              <a:gd name="connsiteX85" fmla="*/ 0 w 12192000"/>
              <a:gd name="connsiteY85" fmla="*/ 512043 h 4939827"/>
              <a:gd name="connsiteX86" fmla="*/ 7381 w 12192000"/>
              <a:gd name="connsiteY86" fmla="*/ 512580 h 4939827"/>
              <a:gd name="connsiteX87" fmla="*/ 100029 w 12192000"/>
              <a:gd name="connsiteY87" fmla="*/ 504758 h 4939827"/>
              <a:gd name="connsiteX88" fmla="*/ 155244 w 12192000"/>
              <a:gd name="connsiteY88" fmla="*/ 525130 h 4939827"/>
              <a:gd name="connsiteX89" fmla="*/ 254366 w 12192000"/>
              <a:gd name="connsiteY89" fmla="*/ 534449 h 4939827"/>
              <a:gd name="connsiteX90" fmla="*/ 447292 w 12192000"/>
              <a:gd name="connsiteY90" fmla="*/ 542725 h 4939827"/>
              <a:gd name="connsiteX91" fmla="*/ 628105 w 12192000"/>
              <a:gd name="connsiteY91" fmla="*/ 547853 h 4939827"/>
              <a:gd name="connsiteX92" fmla="*/ 783146 w 12192000"/>
              <a:gd name="connsiteY92" fmla="*/ 591799 h 4939827"/>
              <a:gd name="connsiteX93" fmla="*/ 1043676 w 12192000"/>
              <a:gd name="connsiteY93" fmla="*/ 591887 h 4939827"/>
              <a:gd name="connsiteX94" fmla="*/ 1281816 w 12192000"/>
              <a:gd name="connsiteY94" fmla="*/ 520946 h 4939827"/>
              <a:gd name="connsiteX95" fmla="*/ 1486347 w 12192000"/>
              <a:gd name="connsiteY95" fmla="*/ 487310 h 4939827"/>
              <a:gd name="connsiteX96" fmla="*/ 1568079 w 12192000"/>
              <a:gd name="connsiteY96" fmla="*/ 462531 h 4939827"/>
              <a:gd name="connsiteX97" fmla="*/ 1622516 w 12192000"/>
              <a:gd name="connsiteY97" fmla="*/ 466058 h 4939827"/>
              <a:gd name="connsiteX98" fmla="*/ 1655457 w 12192000"/>
              <a:gd name="connsiteY98" fmla="*/ 465359 h 4939827"/>
              <a:gd name="connsiteX99" fmla="*/ 1717454 w 12192000"/>
              <a:gd name="connsiteY99" fmla="*/ 417203 h 4939827"/>
              <a:gd name="connsiteX100" fmla="*/ 1913794 w 12192000"/>
              <a:gd name="connsiteY100" fmla="*/ 365255 h 4939827"/>
              <a:gd name="connsiteX101" fmla="*/ 2129762 w 12192000"/>
              <a:gd name="connsiteY101" fmla="*/ 367832 h 4939827"/>
              <a:gd name="connsiteX102" fmla="*/ 2376970 w 12192000"/>
              <a:gd name="connsiteY102" fmla="*/ 350129 h 4939827"/>
              <a:gd name="connsiteX103" fmla="*/ 2480155 w 12192000"/>
              <a:gd name="connsiteY103" fmla="*/ 359227 h 4939827"/>
              <a:gd name="connsiteX104" fmla="*/ 2586782 w 12192000"/>
              <a:gd name="connsiteY104" fmla="*/ 339352 h 4939827"/>
              <a:gd name="connsiteX105" fmla="*/ 2679617 w 12192000"/>
              <a:gd name="connsiteY105" fmla="*/ 305383 h 4939827"/>
              <a:gd name="connsiteX106" fmla="*/ 2788947 w 12192000"/>
              <a:gd name="connsiteY106" fmla="*/ 250375 h 4939827"/>
              <a:gd name="connsiteX107" fmla="*/ 2965530 w 12192000"/>
              <a:gd name="connsiteY107" fmla="*/ 245958 h 4939827"/>
              <a:gd name="connsiteX108" fmla="*/ 3103677 w 12192000"/>
              <a:gd name="connsiteY108" fmla="*/ 209527 h 4939827"/>
              <a:gd name="connsiteX109" fmla="*/ 3126759 w 12192000"/>
              <a:gd name="connsiteY109" fmla="*/ 211226 h 4939827"/>
              <a:gd name="connsiteX110" fmla="*/ 3164020 w 12192000"/>
              <a:gd name="connsiteY110" fmla="*/ 212779 h 4939827"/>
              <a:gd name="connsiteX111" fmla="*/ 3285019 w 12192000"/>
              <a:gd name="connsiteY111" fmla="*/ 220535 h 4939827"/>
              <a:gd name="connsiteX112" fmla="*/ 3365154 w 12192000"/>
              <a:gd name="connsiteY112" fmla="*/ 226416 h 4939827"/>
              <a:gd name="connsiteX113" fmla="*/ 3367507 w 12192000"/>
              <a:gd name="connsiteY113" fmla="*/ 225416 h 4939827"/>
              <a:gd name="connsiteX114" fmla="*/ 3387567 w 12192000"/>
              <a:gd name="connsiteY114" fmla="*/ 227103 h 4939827"/>
              <a:gd name="connsiteX115" fmla="*/ 3498001 w 12192000"/>
              <a:gd name="connsiteY115" fmla="*/ 231941 h 4939827"/>
              <a:gd name="connsiteX116" fmla="*/ 3561557 w 12192000"/>
              <a:gd name="connsiteY116" fmla="*/ 228095 h 4939827"/>
              <a:gd name="connsiteX117" fmla="*/ 3611920 w 12192000"/>
              <a:gd name="connsiteY117" fmla="*/ 218094 h 4939827"/>
              <a:gd name="connsiteX118" fmla="*/ 3620528 w 12192000"/>
              <a:gd name="connsiteY118" fmla="*/ 218788 h 4939827"/>
              <a:gd name="connsiteX119" fmla="*/ 3620766 w 12192000"/>
              <a:gd name="connsiteY119" fmla="*/ 218511 h 4939827"/>
              <a:gd name="connsiteX120" fmla="*/ 3629977 w 12192000"/>
              <a:gd name="connsiteY120" fmla="*/ 218664 h 4939827"/>
              <a:gd name="connsiteX121" fmla="*/ 3636217 w 12192000"/>
              <a:gd name="connsiteY121" fmla="*/ 220048 h 4939827"/>
              <a:gd name="connsiteX122" fmla="*/ 3709484 w 12192000"/>
              <a:gd name="connsiteY122" fmla="*/ 186927 h 4939827"/>
              <a:gd name="connsiteX123" fmla="*/ 3761342 w 12192000"/>
              <a:gd name="connsiteY123" fmla="*/ 177474 h 4939827"/>
              <a:gd name="connsiteX124" fmla="*/ 3799748 w 12192000"/>
              <a:gd name="connsiteY124" fmla="*/ 167154 h 4939827"/>
              <a:gd name="connsiteX125" fmla="*/ 3922756 w 12192000"/>
              <a:gd name="connsiteY125" fmla="*/ 194044 h 4939827"/>
              <a:gd name="connsiteX126" fmla="*/ 4028476 w 12192000"/>
              <a:gd name="connsiteY126" fmla="*/ 223679 h 4939827"/>
              <a:gd name="connsiteX127" fmla="*/ 4191582 w 12192000"/>
              <a:gd name="connsiteY127" fmla="*/ 238952 h 4939827"/>
              <a:gd name="connsiteX128" fmla="*/ 4251024 w 12192000"/>
              <a:gd name="connsiteY128" fmla="*/ 240874 h 4939827"/>
              <a:gd name="connsiteX129" fmla="*/ 4355275 w 12192000"/>
              <a:gd name="connsiteY129" fmla="*/ 260205 h 4939827"/>
              <a:gd name="connsiteX130" fmla="*/ 4423807 w 12192000"/>
              <a:gd name="connsiteY130" fmla="*/ 270366 h 4939827"/>
              <a:gd name="connsiteX131" fmla="*/ 4558432 w 12192000"/>
              <a:gd name="connsiteY131" fmla="*/ 269194 h 4939827"/>
              <a:gd name="connsiteX132" fmla="*/ 4635061 w 12192000"/>
              <a:gd name="connsiteY132" fmla="*/ 280682 h 4939827"/>
              <a:gd name="connsiteX133" fmla="*/ 4807427 w 12192000"/>
              <a:gd name="connsiteY133" fmla="*/ 276835 h 4939827"/>
              <a:gd name="connsiteX134" fmla="*/ 5028933 w 12192000"/>
              <a:gd name="connsiteY134" fmla="*/ 183887 h 4939827"/>
              <a:gd name="connsiteX135" fmla="*/ 5093642 w 12192000"/>
              <a:gd name="connsiteY135" fmla="*/ 177214 h 4939827"/>
              <a:gd name="connsiteX136" fmla="*/ 5102642 w 12192000"/>
              <a:gd name="connsiteY136" fmla="*/ 186816 h 4939827"/>
              <a:gd name="connsiteX137" fmla="*/ 5193590 w 12192000"/>
              <a:gd name="connsiteY137" fmla="*/ 156458 h 4939827"/>
              <a:gd name="connsiteX138" fmla="*/ 5323922 w 12192000"/>
              <a:gd name="connsiteY138" fmla="*/ 146332 h 4939827"/>
              <a:gd name="connsiteX139" fmla="*/ 5421860 w 12192000"/>
              <a:gd name="connsiteY139" fmla="*/ 167298 h 4939827"/>
              <a:gd name="connsiteX140" fmla="*/ 5476948 w 12192000"/>
              <a:gd name="connsiteY140" fmla="*/ 173249 h 4939827"/>
              <a:gd name="connsiteX141" fmla="*/ 5516842 w 12192000"/>
              <a:gd name="connsiteY141" fmla="*/ 184018 h 4939827"/>
              <a:gd name="connsiteX142" fmla="*/ 5619415 w 12192000"/>
              <a:gd name="connsiteY142" fmla="*/ 176781 h 4939827"/>
              <a:gd name="connsiteX143" fmla="*/ 5789867 w 12192000"/>
              <a:gd name="connsiteY143" fmla="*/ 150304 h 4939827"/>
              <a:gd name="connsiteX144" fmla="*/ 5825953 w 12192000"/>
              <a:gd name="connsiteY144" fmla="*/ 147907 h 4939827"/>
              <a:gd name="connsiteX145" fmla="*/ 5856168 w 12192000"/>
              <a:gd name="connsiteY145" fmla="*/ 158719 h 4939827"/>
              <a:gd name="connsiteX146" fmla="*/ 5862476 w 12192000"/>
              <a:gd name="connsiteY146" fmla="*/ 172447 h 4939827"/>
              <a:gd name="connsiteX147" fmla="*/ 5882195 w 12192000"/>
              <a:gd name="connsiteY147" fmla="*/ 173195 h 4939827"/>
              <a:gd name="connsiteX148" fmla="*/ 5952585 w 12192000"/>
              <a:gd name="connsiteY148" fmla="*/ 161012 h 4939827"/>
              <a:gd name="connsiteX149" fmla="*/ 6001964 w 12192000"/>
              <a:gd name="connsiteY149" fmla="*/ 154786 h 4939827"/>
              <a:gd name="connsiteX150" fmla="*/ 6184207 w 12192000"/>
              <a:gd name="connsiteY150" fmla="*/ 132658 h 4939827"/>
              <a:gd name="connsiteX151" fmla="*/ 6415830 w 12192000"/>
              <a:gd name="connsiteY151" fmla="*/ 136006 h 4939827"/>
              <a:gd name="connsiteX152" fmla="*/ 6756965 w 12192000"/>
              <a:gd name="connsiteY152" fmla="*/ 57636 h 4939827"/>
              <a:gd name="connsiteX153" fmla="*/ 6819400 w 12192000"/>
              <a:gd name="connsiteY153" fmla="*/ 30742 h 4939827"/>
              <a:gd name="connsiteX154" fmla="*/ 6986370 w 12192000"/>
              <a:gd name="connsiteY154" fmla="*/ 12659 h 4939827"/>
              <a:gd name="connsiteX155" fmla="*/ 6989536 w 12192000"/>
              <a:gd name="connsiteY155" fmla="*/ 14528 h 4939827"/>
              <a:gd name="connsiteX156" fmla="*/ 7015933 w 12192000"/>
              <a:gd name="connsiteY156" fmla="*/ 9653 h 4939827"/>
              <a:gd name="connsiteX157" fmla="*/ 7020592 w 12192000"/>
              <a:gd name="connsiteY157" fmla="*/ 1651 h 4939827"/>
              <a:gd name="connsiteX158" fmla="*/ 7025905 w 12192000"/>
              <a:gd name="connsiteY158"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281371 w 12192000"/>
              <a:gd name="connsiteY19" fmla="*/ 256875 h 4939827"/>
              <a:gd name="connsiteX20" fmla="*/ 8381609 w 12192000"/>
              <a:gd name="connsiteY20" fmla="*/ 240618 h 4939827"/>
              <a:gd name="connsiteX21" fmla="*/ 8406759 w 12192000"/>
              <a:gd name="connsiteY21" fmla="*/ 232517 h 4939827"/>
              <a:gd name="connsiteX22" fmla="*/ 8426506 w 12192000"/>
              <a:gd name="connsiteY22" fmla="*/ 241842 h 4939827"/>
              <a:gd name="connsiteX23" fmla="*/ 8427949 w 12192000"/>
              <a:gd name="connsiteY23" fmla="*/ 240981 h 4939827"/>
              <a:gd name="connsiteX24" fmla="*/ 8441468 w 12192000"/>
              <a:gd name="connsiteY24" fmla="*/ 241157 h 4939827"/>
              <a:gd name="connsiteX25" fmla="*/ 8565757 w 12192000"/>
              <a:gd name="connsiteY25" fmla="*/ 255317 h 4939827"/>
              <a:gd name="connsiteX26" fmla="*/ 8573171 w 12192000"/>
              <a:gd name="connsiteY26" fmla="*/ 258426 h 4939827"/>
              <a:gd name="connsiteX27" fmla="*/ 8573548 w 12192000"/>
              <a:gd name="connsiteY27" fmla="*/ 258241 h 4939827"/>
              <a:gd name="connsiteX28" fmla="*/ 8622021 w 12192000"/>
              <a:gd name="connsiteY28" fmla="*/ 261028 h 4939827"/>
              <a:gd name="connsiteX29" fmla="*/ 8672650 w 12192000"/>
              <a:gd name="connsiteY29" fmla="*/ 254821 h 4939827"/>
              <a:gd name="connsiteX30" fmla="*/ 8785543 w 12192000"/>
              <a:gd name="connsiteY30" fmla="*/ 263406 h 4939827"/>
              <a:gd name="connsiteX31" fmla="*/ 8830588 w 12192000"/>
              <a:gd name="connsiteY31" fmla="*/ 265483 h 4939827"/>
              <a:gd name="connsiteX32" fmla="*/ 8905142 w 12192000"/>
              <a:gd name="connsiteY32" fmla="*/ 264958 h 4939827"/>
              <a:gd name="connsiteX33" fmla="*/ 8968582 w 12192000"/>
              <a:gd name="connsiteY33" fmla="*/ 262728 h 4939827"/>
              <a:gd name="connsiteX34" fmla="*/ 8972994 w 12192000"/>
              <a:gd name="connsiteY34" fmla="*/ 263284 h 4939827"/>
              <a:gd name="connsiteX35" fmla="*/ 9004605 w 12192000"/>
              <a:gd name="connsiteY35" fmla="*/ 258041 h 4939827"/>
              <a:gd name="connsiteX36" fmla="*/ 9016165 w 12192000"/>
              <a:gd name="connsiteY36" fmla="*/ 261258 h 4939827"/>
              <a:gd name="connsiteX37" fmla="*/ 9043297 w 12192000"/>
              <a:gd name="connsiteY37" fmla="*/ 281547 h 4939827"/>
              <a:gd name="connsiteX38" fmla="*/ 9048315 w 12192000"/>
              <a:gd name="connsiteY38" fmla="*/ 279264 h 4939827"/>
              <a:gd name="connsiteX39" fmla="*/ 9054706 w 12192000"/>
              <a:gd name="connsiteY39" fmla="*/ 278538 h 4939827"/>
              <a:gd name="connsiteX40" fmla="*/ 9070919 w 12192000"/>
              <a:gd name="connsiteY40" fmla="*/ 281810 h 4939827"/>
              <a:gd name="connsiteX41" fmla="*/ 9076813 w 12192000"/>
              <a:gd name="connsiteY41" fmla="*/ 283909 h 4939827"/>
              <a:gd name="connsiteX42" fmla="*/ 9085871 w 12192000"/>
              <a:gd name="connsiteY42" fmla="*/ 285133 h 4939827"/>
              <a:gd name="connsiteX43" fmla="*/ 9086159 w 12192000"/>
              <a:gd name="connsiteY43" fmla="*/ 284887 h 4939827"/>
              <a:gd name="connsiteX44" fmla="*/ 9134606 w 12192000"/>
              <a:gd name="connsiteY44" fmla="*/ 288168 h 4939827"/>
              <a:gd name="connsiteX45" fmla="*/ 9195590 w 12192000"/>
              <a:gd name="connsiteY45" fmla="*/ 279568 h 4939827"/>
              <a:gd name="connsiteX46" fmla="*/ 9219336 w 12192000"/>
              <a:gd name="connsiteY46" fmla="*/ 278133 h 4939827"/>
              <a:gd name="connsiteX47" fmla="*/ 9232362 w 12192000"/>
              <a:gd name="connsiteY47" fmla="*/ 275894 h 4939827"/>
              <a:gd name="connsiteX48" fmla="*/ 9283638 w 12192000"/>
              <a:gd name="connsiteY48" fmla="*/ 299924 h 4939827"/>
              <a:gd name="connsiteX49" fmla="*/ 9371484 w 12192000"/>
              <a:gd name="connsiteY49" fmla="*/ 329634 h 4939827"/>
              <a:gd name="connsiteX50" fmla="*/ 9404829 w 12192000"/>
              <a:gd name="connsiteY50" fmla="*/ 339038 h 4939827"/>
              <a:gd name="connsiteX51" fmla="*/ 9427021 w 12192000"/>
              <a:gd name="connsiteY51" fmla="*/ 358784 h 4939827"/>
              <a:gd name="connsiteX52" fmla="*/ 9670844 w 12192000"/>
              <a:gd name="connsiteY52" fmla="*/ 405128 h 4939827"/>
              <a:gd name="connsiteX53" fmla="*/ 9816083 w 12192000"/>
              <a:gd name="connsiteY53" fmla="*/ 416573 h 4939827"/>
              <a:gd name="connsiteX54" fmla="*/ 9936741 w 12192000"/>
              <a:gd name="connsiteY54" fmla="*/ 437044 h 4939827"/>
              <a:gd name="connsiteX55" fmla="*/ 10050093 w 12192000"/>
              <a:gd name="connsiteY55" fmla="*/ 443783 h 4939827"/>
              <a:gd name="connsiteX56" fmla="*/ 10130090 w 12192000"/>
              <a:gd name="connsiteY56" fmla="*/ 459520 h 4939827"/>
              <a:gd name="connsiteX57" fmla="*/ 10173456 w 12192000"/>
              <a:gd name="connsiteY57" fmla="*/ 457749 h 4939827"/>
              <a:gd name="connsiteX58" fmla="*/ 10218232 w 12192000"/>
              <a:gd name="connsiteY58" fmla="*/ 459820 h 4939827"/>
              <a:gd name="connsiteX59" fmla="*/ 10354176 w 12192000"/>
              <a:gd name="connsiteY59" fmla="*/ 471377 h 4939827"/>
              <a:gd name="connsiteX60" fmla="*/ 10430681 w 12192000"/>
              <a:gd name="connsiteY60" fmla="*/ 481226 h 4939827"/>
              <a:gd name="connsiteX61" fmla="*/ 10478169 w 12192000"/>
              <a:gd name="connsiteY61" fmla="*/ 481774 h 4939827"/>
              <a:gd name="connsiteX62" fmla="*/ 10540907 w 12192000"/>
              <a:gd name="connsiteY62" fmla="*/ 485607 h 4939827"/>
              <a:gd name="connsiteX63" fmla="*/ 10614941 w 12192000"/>
              <a:gd name="connsiteY63" fmla="*/ 487592 h 4939827"/>
              <a:gd name="connsiteX64" fmla="*/ 10674098 w 12192000"/>
              <a:gd name="connsiteY64" fmla="*/ 521656 h 4939827"/>
              <a:gd name="connsiteX65" fmla="*/ 10874834 w 12192000"/>
              <a:gd name="connsiteY65" fmla="*/ 574867 h 4939827"/>
              <a:gd name="connsiteX66" fmla="*/ 10944981 w 12192000"/>
              <a:gd name="connsiteY66" fmla="*/ 615042 h 4939827"/>
              <a:gd name="connsiteX67" fmla="*/ 11006376 w 12192000"/>
              <a:gd name="connsiteY67" fmla="*/ 645957 h 4939827"/>
              <a:gd name="connsiteX68" fmla="*/ 11076308 w 12192000"/>
              <a:gd name="connsiteY68" fmla="*/ 675698 h 4939827"/>
              <a:gd name="connsiteX69" fmla="*/ 11148789 w 12192000"/>
              <a:gd name="connsiteY69" fmla="*/ 685041 h 4939827"/>
              <a:gd name="connsiteX70" fmla="*/ 11249129 w 12192000"/>
              <a:gd name="connsiteY70" fmla="*/ 684218 h 4939827"/>
              <a:gd name="connsiteX71" fmla="*/ 11299915 w 12192000"/>
              <a:gd name="connsiteY71" fmla="*/ 692177 h 4939827"/>
              <a:gd name="connsiteX72" fmla="*/ 11386973 w 12192000"/>
              <a:gd name="connsiteY72" fmla="*/ 708209 h 4939827"/>
              <a:gd name="connsiteX73" fmla="*/ 11500105 w 12192000"/>
              <a:gd name="connsiteY73" fmla="*/ 735014 h 4939827"/>
              <a:gd name="connsiteX74" fmla="*/ 11621735 w 12192000"/>
              <a:gd name="connsiteY74" fmla="*/ 789584 h 4939827"/>
              <a:gd name="connsiteX75" fmla="*/ 11691200 w 12192000"/>
              <a:gd name="connsiteY75" fmla="*/ 867902 h 4939827"/>
              <a:gd name="connsiteX76" fmla="*/ 11819427 w 12192000"/>
              <a:gd name="connsiteY76" fmla="*/ 911634 h 4939827"/>
              <a:gd name="connsiteX77" fmla="*/ 11969720 w 12192000"/>
              <a:gd name="connsiteY77" fmla="*/ 964737 h 4939827"/>
              <a:gd name="connsiteX78" fmla="*/ 12055766 w 12192000"/>
              <a:gd name="connsiteY78" fmla="*/ 991268 h 4939827"/>
              <a:gd name="connsiteX79" fmla="*/ 12171539 w 12192000"/>
              <a:gd name="connsiteY79" fmla="*/ 995427 h 4939827"/>
              <a:gd name="connsiteX80" fmla="*/ 12187831 w 12192000"/>
              <a:gd name="connsiteY80" fmla="*/ 996580 h 4939827"/>
              <a:gd name="connsiteX81" fmla="*/ 12192000 w 12192000"/>
              <a:gd name="connsiteY81" fmla="*/ 996726 h 4939827"/>
              <a:gd name="connsiteX82" fmla="*/ 12192000 w 12192000"/>
              <a:gd name="connsiteY82" fmla="*/ 4939827 h 4939827"/>
              <a:gd name="connsiteX83" fmla="*/ 0 w 12192000"/>
              <a:gd name="connsiteY83" fmla="*/ 4939827 h 4939827"/>
              <a:gd name="connsiteX84" fmla="*/ 0 w 12192000"/>
              <a:gd name="connsiteY84" fmla="*/ 512043 h 4939827"/>
              <a:gd name="connsiteX85" fmla="*/ 7381 w 12192000"/>
              <a:gd name="connsiteY85" fmla="*/ 512580 h 4939827"/>
              <a:gd name="connsiteX86" fmla="*/ 100029 w 12192000"/>
              <a:gd name="connsiteY86" fmla="*/ 504758 h 4939827"/>
              <a:gd name="connsiteX87" fmla="*/ 155244 w 12192000"/>
              <a:gd name="connsiteY87" fmla="*/ 525130 h 4939827"/>
              <a:gd name="connsiteX88" fmla="*/ 254366 w 12192000"/>
              <a:gd name="connsiteY88" fmla="*/ 534449 h 4939827"/>
              <a:gd name="connsiteX89" fmla="*/ 447292 w 12192000"/>
              <a:gd name="connsiteY89" fmla="*/ 542725 h 4939827"/>
              <a:gd name="connsiteX90" fmla="*/ 628105 w 12192000"/>
              <a:gd name="connsiteY90" fmla="*/ 547853 h 4939827"/>
              <a:gd name="connsiteX91" fmla="*/ 783146 w 12192000"/>
              <a:gd name="connsiteY91" fmla="*/ 591799 h 4939827"/>
              <a:gd name="connsiteX92" fmla="*/ 1043676 w 12192000"/>
              <a:gd name="connsiteY92" fmla="*/ 591887 h 4939827"/>
              <a:gd name="connsiteX93" fmla="*/ 1281816 w 12192000"/>
              <a:gd name="connsiteY93" fmla="*/ 520946 h 4939827"/>
              <a:gd name="connsiteX94" fmla="*/ 1486347 w 12192000"/>
              <a:gd name="connsiteY94" fmla="*/ 487310 h 4939827"/>
              <a:gd name="connsiteX95" fmla="*/ 1568079 w 12192000"/>
              <a:gd name="connsiteY95" fmla="*/ 462531 h 4939827"/>
              <a:gd name="connsiteX96" fmla="*/ 1622516 w 12192000"/>
              <a:gd name="connsiteY96" fmla="*/ 466058 h 4939827"/>
              <a:gd name="connsiteX97" fmla="*/ 1655457 w 12192000"/>
              <a:gd name="connsiteY97" fmla="*/ 465359 h 4939827"/>
              <a:gd name="connsiteX98" fmla="*/ 1717454 w 12192000"/>
              <a:gd name="connsiteY98" fmla="*/ 417203 h 4939827"/>
              <a:gd name="connsiteX99" fmla="*/ 1913794 w 12192000"/>
              <a:gd name="connsiteY99" fmla="*/ 365255 h 4939827"/>
              <a:gd name="connsiteX100" fmla="*/ 2129762 w 12192000"/>
              <a:gd name="connsiteY100" fmla="*/ 367832 h 4939827"/>
              <a:gd name="connsiteX101" fmla="*/ 2376970 w 12192000"/>
              <a:gd name="connsiteY101" fmla="*/ 350129 h 4939827"/>
              <a:gd name="connsiteX102" fmla="*/ 2480155 w 12192000"/>
              <a:gd name="connsiteY102" fmla="*/ 359227 h 4939827"/>
              <a:gd name="connsiteX103" fmla="*/ 2586782 w 12192000"/>
              <a:gd name="connsiteY103" fmla="*/ 339352 h 4939827"/>
              <a:gd name="connsiteX104" fmla="*/ 2679617 w 12192000"/>
              <a:gd name="connsiteY104" fmla="*/ 305383 h 4939827"/>
              <a:gd name="connsiteX105" fmla="*/ 2788947 w 12192000"/>
              <a:gd name="connsiteY105" fmla="*/ 250375 h 4939827"/>
              <a:gd name="connsiteX106" fmla="*/ 2965530 w 12192000"/>
              <a:gd name="connsiteY106" fmla="*/ 245958 h 4939827"/>
              <a:gd name="connsiteX107" fmla="*/ 3103677 w 12192000"/>
              <a:gd name="connsiteY107" fmla="*/ 209527 h 4939827"/>
              <a:gd name="connsiteX108" fmla="*/ 3126759 w 12192000"/>
              <a:gd name="connsiteY108" fmla="*/ 211226 h 4939827"/>
              <a:gd name="connsiteX109" fmla="*/ 3164020 w 12192000"/>
              <a:gd name="connsiteY109" fmla="*/ 212779 h 4939827"/>
              <a:gd name="connsiteX110" fmla="*/ 3285019 w 12192000"/>
              <a:gd name="connsiteY110" fmla="*/ 220535 h 4939827"/>
              <a:gd name="connsiteX111" fmla="*/ 3365154 w 12192000"/>
              <a:gd name="connsiteY111" fmla="*/ 226416 h 4939827"/>
              <a:gd name="connsiteX112" fmla="*/ 3367507 w 12192000"/>
              <a:gd name="connsiteY112" fmla="*/ 225416 h 4939827"/>
              <a:gd name="connsiteX113" fmla="*/ 3387567 w 12192000"/>
              <a:gd name="connsiteY113" fmla="*/ 227103 h 4939827"/>
              <a:gd name="connsiteX114" fmla="*/ 3498001 w 12192000"/>
              <a:gd name="connsiteY114" fmla="*/ 231941 h 4939827"/>
              <a:gd name="connsiteX115" fmla="*/ 3561557 w 12192000"/>
              <a:gd name="connsiteY115" fmla="*/ 228095 h 4939827"/>
              <a:gd name="connsiteX116" fmla="*/ 3611920 w 12192000"/>
              <a:gd name="connsiteY116" fmla="*/ 218094 h 4939827"/>
              <a:gd name="connsiteX117" fmla="*/ 3620528 w 12192000"/>
              <a:gd name="connsiteY117" fmla="*/ 218788 h 4939827"/>
              <a:gd name="connsiteX118" fmla="*/ 3620766 w 12192000"/>
              <a:gd name="connsiteY118" fmla="*/ 218511 h 4939827"/>
              <a:gd name="connsiteX119" fmla="*/ 3629977 w 12192000"/>
              <a:gd name="connsiteY119" fmla="*/ 218664 h 4939827"/>
              <a:gd name="connsiteX120" fmla="*/ 3636217 w 12192000"/>
              <a:gd name="connsiteY120" fmla="*/ 220048 h 4939827"/>
              <a:gd name="connsiteX121" fmla="*/ 3709484 w 12192000"/>
              <a:gd name="connsiteY121" fmla="*/ 186927 h 4939827"/>
              <a:gd name="connsiteX122" fmla="*/ 3761342 w 12192000"/>
              <a:gd name="connsiteY122" fmla="*/ 177474 h 4939827"/>
              <a:gd name="connsiteX123" fmla="*/ 3799748 w 12192000"/>
              <a:gd name="connsiteY123" fmla="*/ 167154 h 4939827"/>
              <a:gd name="connsiteX124" fmla="*/ 3922756 w 12192000"/>
              <a:gd name="connsiteY124" fmla="*/ 194044 h 4939827"/>
              <a:gd name="connsiteX125" fmla="*/ 4028476 w 12192000"/>
              <a:gd name="connsiteY125" fmla="*/ 223679 h 4939827"/>
              <a:gd name="connsiteX126" fmla="*/ 4191582 w 12192000"/>
              <a:gd name="connsiteY126" fmla="*/ 238952 h 4939827"/>
              <a:gd name="connsiteX127" fmla="*/ 4251024 w 12192000"/>
              <a:gd name="connsiteY127" fmla="*/ 240874 h 4939827"/>
              <a:gd name="connsiteX128" fmla="*/ 4355275 w 12192000"/>
              <a:gd name="connsiteY128" fmla="*/ 260205 h 4939827"/>
              <a:gd name="connsiteX129" fmla="*/ 4423807 w 12192000"/>
              <a:gd name="connsiteY129" fmla="*/ 270366 h 4939827"/>
              <a:gd name="connsiteX130" fmla="*/ 4558432 w 12192000"/>
              <a:gd name="connsiteY130" fmla="*/ 269194 h 4939827"/>
              <a:gd name="connsiteX131" fmla="*/ 4635061 w 12192000"/>
              <a:gd name="connsiteY131" fmla="*/ 280682 h 4939827"/>
              <a:gd name="connsiteX132" fmla="*/ 4807427 w 12192000"/>
              <a:gd name="connsiteY132" fmla="*/ 276835 h 4939827"/>
              <a:gd name="connsiteX133" fmla="*/ 5028933 w 12192000"/>
              <a:gd name="connsiteY133" fmla="*/ 183887 h 4939827"/>
              <a:gd name="connsiteX134" fmla="*/ 5093642 w 12192000"/>
              <a:gd name="connsiteY134" fmla="*/ 177214 h 4939827"/>
              <a:gd name="connsiteX135" fmla="*/ 5102642 w 12192000"/>
              <a:gd name="connsiteY135" fmla="*/ 186816 h 4939827"/>
              <a:gd name="connsiteX136" fmla="*/ 5193590 w 12192000"/>
              <a:gd name="connsiteY136" fmla="*/ 156458 h 4939827"/>
              <a:gd name="connsiteX137" fmla="*/ 5323922 w 12192000"/>
              <a:gd name="connsiteY137" fmla="*/ 146332 h 4939827"/>
              <a:gd name="connsiteX138" fmla="*/ 5421860 w 12192000"/>
              <a:gd name="connsiteY138" fmla="*/ 167298 h 4939827"/>
              <a:gd name="connsiteX139" fmla="*/ 5476948 w 12192000"/>
              <a:gd name="connsiteY139" fmla="*/ 173249 h 4939827"/>
              <a:gd name="connsiteX140" fmla="*/ 5516842 w 12192000"/>
              <a:gd name="connsiteY140" fmla="*/ 184018 h 4939827"/>
              <a:gd name="connsiteX141" fmla="*/ 5619415 w 12192000"/>
              <a:gd name="connsiteY141" fmla="*/ 176781 h 4939827"/>
              <a:gd name="connsiteX142" fmla="*/ 5789867 w 12192000"/>
              <a:gd name="connsiteY142" fmla="*/ 150304 h 4939827"/>
              <a:gd name="connsiteX143" fmla="*/ 5825953 w 12192000"/>
              <a:gd name="connsiteY143" fmla="*/ 147907 h 4939827"/>
              <a:gd name="connsiteX144" fmla="*/ 5856168 w 12192000"/>
              <a:gd name="connsiteY144" fmla="*/ 158719 h 4939827"/>
              <a:gd name="connsiteX145" fmla="*/ 5862476 w 12192000"/>
              <a:gd name="connsiteY145" fmla="*/ 172447 h 4939827"/>
              <a:gd name="connsiteX146" fmla="*/ 5882195 w 12192000"/>
              <a:gd name="connsiteY146" fmla="*/ 173195 h 4939827"/>
              <a:gd name="connsiteX147" fmla="*/ 5952585 w 12192000"/>
              <a:gd name="connsiteY147" fmla="*/ 161012 h 4939827"/>
              <a:gd name="connsiteX148" fmla="*/ 6001964 w 12192000"/>
              <a:gd name="connsiteY148" fmla="*/ 154786 h 4939827"/>
              <a:gd name="connsiteX149" fmla="*/ 6184207 w 12192000"/>
              <a:gd name="connsiteY149" fmla="*/ 132658 h 4939827"/>
              <a:gd name="connsiteX150" fmla="*/ 6415830 w 12192000"/>
              <a:gd name="connsiteY150" fmla="*/ 136006 h 4939827"/>
              <a:gd name="connsiteX151" fmla="*/ 6756965 w 12192000"/>
              <a:gd name="connsiteY151" fmla="*/ 57636 h 4939827"/>
              <a:gd name="connsiteX152" fmla="*/ 6819400 w 12192000"/>
              <a:gd name="connsiteY152" fmla="*/ 30742 h 4939827"/>
              <a:gd name="connsiteX153" fmla="*/ 6986370 w 12192000"/>
              <a:gd name="connsiteY153" fmla="*/ 12659 h 4939827"/>
              <a:gd name="connsiteX154" fmla="*/ 6989536 w 12192000"/>
              <a:gd name="connsiteY154" fmla="*/ 14528 h 4939827"/>
              <a:gd name="connsiteX155" fmla="*/ 7015933 w 12192000"/>
              <a:gd name="connsiteY155" fmla="*/ 9653 h 4939827"/>
              <a:gd name="connsiteX156" fmla="*/ 7020592 w 12192000"/>
              <a:gd name="connsiteY156" fmla="*/ 1651 h 4939827"/>
              <a:gd name="connsiteX157" fmla="*/ 7025905 w 12192000"/>
              <a:gd name="connsiteY157"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58681 w 12192000"/>
              <a:gd name="connsiteY16" fmla="*/ 219431 h 4939827"/>
              <a:gd name="connsiteX17" fmla="*/ 8126175 w 12192000"/>
              <a:gd name="connsiteY17" fmla="*/ 240005 h 4939827"/>
              <a:gd name="connsiteX18" fmla="*/ 8281371 w 12192000"/>
              <a:gd name="connsiteY18" fmla="*/ 256875 h 4939827"/>
              <a:gd name="connsiteX19" fmla="*/ 8381609 w 12192000"/>
              <a:gd name="connsiteY19" fmla="*/ 240618 h 4939827"/>
              <a:gd name="connsiteX20" fmla="*/ 8406759 w 12192000"/>
              <a:gd name="connsiteY20" fmla="*/ 232517 h 4939827"/>
              <a:gd name="connsiteX21" fmla="*/ 8426506 w 12192000"/>
              <a:gd name="connsiteY21" fmla="*/ 241842 h 4939827"/>
              <a:gd name="connsiteX22" fmla="*/ 8427949 w 12192000"/>
              <a:gd name="connsiteY22" fmla="*/ 240981 h 4939827"/>
              <a:gd name="connsiteX23" fmla="*/ 8441468 w 12192000"/>
              <a:gd name="connsiteY23" fmla="*/ 241157 h 4939827"/>
              <a:gd name="connsiteX24" fmla="*/ 8565757 w 12192000"/>
              <a:gd name="connsiteY24" fmla="*/ 255317 h 4939827"/>
              <a:gd name="connsiteX25" fmla="*/ 8573171 w 12192000"/>
              <a:gd name="connsiteY25" fmla="*/ 258426 h 4939827"/>
              <a:gd name="connsiteX26" fmla="*/ 8573548 w 12192000"/>
              <a:gd name="connsiteY26" fmla="*/ 258241 h 4939827"/>
              <a:gd name="connsiteX27" fmla="*/ 8622021 w 12192000"/>
              <a:gd name="connsiteY27" fmla="*/ 261028 h 4939827"/>
              <a:gd name="connsiteX28" fmla="*/ 8672650 w 12192000"/>
              <a:gd name="connsiteY28" fmla="*/ 254821 h 4939827"/>
              <a:gd name="connsiteX29" fmla="*/ 8785543 w 12192000"/>
              <a:gd name="connsiteY29" fmla="*/ 263406 h 4939827"/>
              <a:gd name="connsiteX30" fmla="*/ 8830588 w 12192000"/>
              <a:gd name="connsiteY30" fmla="*/ 265483 h 4939827"/>
              <a:gd name="connsiteX31" fmla="*/ 8905142 w 12192000"/>
              <a:gd name="connsiteY31" fmla="*/ 264958 h 4939827"/>
              <a:gd name="connsiteX32" fmla="*/ 8968582 w 12192000"/>
              <a:gd name="connsiteY32" fmla="*/ 262728 h 4939827"/>
              <a:gd name="connsiteX33" fmla="*/ 8972994 w 12192000"/>
              <a:gd name="connsiteY33" fmla="*/ 263284 h 4939827"/>
              <a:gd name="connsiteX34" fmla="*/ 9004605 w 12192000"/>
              <a:gd name="connsiteY34" fmla="*/ 258041 h 4939827"/>
              <a:gd name="connsiteX35" fmla="*/ 9016165 w 12192000"/>
              <a:gd name="connsiteY35" fmla="*/ 261258 h 4939827"/>
              <a:gd name="connsiteX36" fmla="*/ 9043297 w 12192000"/>
              <a:gd name="connsiteY36" fmla="*/ 281547 h 4939827"/>
              <a:gd name="connsiteX37" fmla="*/ 9048315 w 12192000"/>
              <a:gd name="connsiteY37" fmla="*/ 279264 h 4939827"/>
              <a:gd name="connsiteX38" fmla="*/ 9054706 w 12192000"/>
              <a:gd name="connsiteY38" fmla="*/ 278538 h 4939827"/>
              <a:gd name="connsiteX39" fmla="*/ 9070919 w 12192000"/>
              <a:gd name="connsiteY39" fmla="*/ 281810 h 4939827"/>
              <a:gd name="connsiteX40" fmla="*/ 9076813 w 12192000"/>
              <a:gd name="connsiteY40" fmla="*/ 283909 h 4939827"/>
              <a:gd name="connsiteX41" fmla="*/ 9085871 w 12192000"/>
              <a:gd name="connsiteY41" fmla="*/ 285133 h 4939827"/>
              <a:gd name="connsiteX42" fmla="*/ 9086159 w 12192000"/>
              <a:gd name="connsiteY42" fmla="*/ 284887 h 4939827"/>
              <a:gd name="connsiteX43" fmla="*/ 9134606 w 12192000"/>
              <a:gd name="connsiteY43" fmla="*/ 288168 h 4939827"/>
              <a:gd name="connsiteX44" fmla="*/ 9195590 w 12192000"/>
              <a:gd name="connsiteY44" fmla="*/ 279568 h 4939827"/>
              <a:gd name="connsiteX45" fmla="*/ 9219336 w 12192000"/>
              <a:gd name="connsiteY45" fmla="*/ 278133 h 4939827"/>
              <a:gd name="connsiteX46" fmla="*/ 9232362 w 12192000"/>
              <a:gd name="connsiteY46" fmla="*/ 275894 h 4939827"/>
              <a:gd name="connsiteX47" fmla="*/ 9283638 w 12192000"/>
              <a:gd name="connsiteY47" fmla="*/ 299924 h 4939827"/>
              <a:gd name="connsiteX48" fmla="*/ 9371484 w 12192000"/>
              <a:gd name="connsiteY48" fmla="*/ 329634 h 4939827"/>
              <a:gd name="connsiteX49" fmla="*/ 9404829 w 12192000"/>
              <a:gd name="connsiteY49" fmla="*/ 339038 h 4939827"/>
              <a:gd name="connsiteX50" fmla="*/ 9427021 w 12192000"/>
              <a:gd name="connsiteY50" fmla="*/ 358784 h 4939827"/>
              <a:gd name="connsiteX51" fmla="*/ 9670844 w 12192000"/>
              <a:gd name="connsiteY51" fmla="*/ 405128 h 4939827"/>
              <a:gd name="connsiteX52" fmla="*/ 9816083 w 12192000"/>
              <a:gd name="connsiteY52" fmla="*/ 416573 h 4939827"/>
              <a:gd name="connsiteX53" fmla="*/ 9936741 w 12192000"/>
              <a:gd name="connsiteY53" fmla="*/ 437044 h 4939827"/>
              <a:gd name="connsiteX54" fmla="*/ 10050093 w 12192000"/>
              <a:gd name="connsiteY54" fmla="*/ 443783 h 4939827"/>
              <a:gd name="connsiteX55" fmla="*/ 10130090 w 12192000"/>
              <a:gd name="connsiteY55" fmla="*/ 459520 h 4939827"/>
              <a:gd name="connsiteX56" fmla="*/ 10173456 w 12192000"/>
              <a:gd name="connsiteY56" fmla="*/ 457749 h 4939827"/>
              <a:gd name="connsiteX57" fmla="*/ 10218232 w 12192000"/>
              <a:gd name="connsiteY57" fmla="*/ 459820 h 4939827"/>
              <a:gd name="connsiteX58" fmla="*/ 10354176 w 12192000"/>
              <a:gd name="connsiteY58" fmla="*/ 471377 h 4939827"/>
              <a:gd name="connsiteX59" fmla="*/ 10430681 w 12192000"/>
              <a:gd name="connsiteY59" fmla="*/ 481226 h 4939827"/>
              <a:gd name="connsiteX60" fmla="*/ 10478169 w 12192000"/>
              <a:gd name="connsiteY60" fmla="*/ 481774 h 4939827"/>
              <a:gd name="connsiteX61" fmla="*/ 10540907 w 12192000"/>
              <a:gd name="connsiteY61" fmla="*/ 485607 h 4939827"/>
              <a:gd name="connsiteX62" fmla="*/ 10614941 w 12192000"/>
              <a:gd name="connsiteY62" fmla="*/ 487592 h 4939827"/>
              <a:gd name="connsiteX63" fmla="*/ 10674098 w 12192000"/>
              <a:gd name="connsiteY63" fmla="*/ 521656 h 4939827"/>
              <a:gd name="connsiteX64" fmla="*/ 10874834 w 12192000"/>
              <a:gd name="connsiteY64" fmla="*/ 574867 h 4939827"/>
              <a:gd name="connsiteX65" fmla="*/ 10944981 w 12192000"/>
              <a:gd name="connsiteY65" fmla="*/ 615042 h 4939827"/>
              <a:gd name="connsiteX66" fmla="*/ 11006376 w 12192000"/>
              <a:gd name="connsiteY66" fmla="*/ 645957 h 4939827"/>
              <a:gd name="connsiteX67" fmla="*/ 11076308 w 12192000"/>
              <a:gd name="connsiteY67" fmla="*/ 675698 h 4939827"/>
              <a:gd name="connsiteX68" fmla="*/ 11148789 w 12192000"/>
              <a:gd name="connsiteY68" fmla="*/ 685041 h 4939827"/>
              <a:gd name="connsiteX69" fmla="*/ 11249129 w 12192000"/>
              <a:gd name="connsiteY69" fmla="*/ 684218 h 4939827"/>
              <a:gd name="connsiteX70" fmla="*/ 11299915 w 12192000"/>
              <a:gd name="connsiteY70" fmla="*/ 692177 h 4939827"/>
              <a:gd name="connsiteX71" fmla="*/ 11386973 w 12192000"/>
              <a:gd name="connsiteY71" fmla="*/ 708209 h 4939827"/>
              <a:gd name="connsiteX72" fmla="*/ 11500105 w 12192000"/>
              <a:gd name="connsiteY72" fmla="*/ 735014 h 4939827"/>
              <a:gd name="connsiteX73" fmla="*/ 11621735 w 12192000"/>
              <a:gd name="connsiteY73" fmla="*/ 789584 h 4939827"/>
              <a:gd name="connsiteX74" fmla="*/ 11691200 w 12192000"/>
              <a:gd name="connsiteY74" fmla="*/ 867902 h 4939827"/>
              <a:gd name="connsiteX75" fmla="*/ 11819427 w 12192000"/>
              <a:gd name="connsiteY75" fmla="*/ 911634 h 4939827"/>
              <a:gd name="connsiteX76" fmla="*/ 11969720 w 12192000"/>
              <a:gd name="connsiteY76" fmla="*/ 964737 h 4939827"/>
              <a:gd name="connsiteX77" fmla="*/ 12055766 w 12192000"/>
              <a:gd name="connsiteY77" fmla="*/ 991268 h 4939827"/>
              <a:gd name="connsiteX78" fmla="*/ 12171539 w 12192000"/>
              <a:gd name="connsiteY78" fmla="*/ 995427 h 4939827"/>
              <a:gd name="connsiteX79" fmla="*/ 12187831 w 12192000"/>
              <a:gd name="connsiteY79" fmla="*/ 996580 h 4939827"/>
              <a:gd name="connsiteX80" fmla="*/ 12192000 w 12192000"/>
              <a:gd name="connsiteY80" fmla="*/ 996726 h 4939827"/>
              <a:gd name="connsiteX81" fmla="*/ 12192000 w 12192000"/>
              <a:gd name="connsiteY81" fmla="*/ 4939827 h 4939827"/>
              <a:gd name="connsiteX82" fmla="*/ 0 w 12192000"/>
              <a:gd name="connsiteY82" fmla="*/ 4939827 h 4939827"/>
              <a:gd name="connsiteX83" fmla="*/ 0 w 12192000"/>
              <a:gd name="connsiteY83" fmla="*/ 512043 h 4939827"/>
              <a:gd name="connsiteX84" fmla="*/ 7381 w 12192000"/>
              <a:gd name="connsiteY84" fmla="*/ 512580 h 4939827"/>
              <a:gd name="connsiteX85" fmla="*/ 100029 w 12192000"/>
              <a:gd name="connsiteY85" fmla="*/ 504758 h 4939827"/>
              <a:gd name="connsiteX86" fmla="*/ 155244 w 12192000"/>
              <a:gd name="connsiteY86" fmla="*/ 525130 h 4939827"/>
              <a:gd name="connsiteX87" fmla="*/ 254366 w 12192000"/>
              <a:gd name="connsiteY87" fmla="*/ 534449 h 4939827"/>
              <a:gd name="connsiteX88" fmla="*/ 447292 w 12192000"/>
              <a:gd name="connsiteY88" fmla="*/ 542725 h 4939827"/>
              <a:gd name="connsiteX89" fmla="*/ 628105 w 12192000"/>
              <a:gd name="connsiteY89" fmla="*/ 547853 h 4939827"/>
              <a:gd name="connsiteX90" fmla="*/ 783146 w 12192000"/>
              <a:gd name="connsiteY90" fmla="*/ 591799 h 4939827"/>
              <a:gd name="connsiteX91" fmla="*/ 1043676 w 12192000"/>
              <a:gd name="connsiteY91" fmla="*/ 591887 h 4939827"/>
              <a:gd name="connsiteX92" fmla="*/ 1281816 w 12192000"/>
              <a:gd name="connsiteY92" fmla="*/ 520946 h 4939827"/>
              <a:gd name="connsiteX93" fmla="*/ 1486347 w 12192000"/>
              <a:gd name="connsiteY93" fmla="*/ 487310 h 4939827"/>
              <a:gd name="connsiteX94" fmla="*/ 1568079 w 12192000"/>
              <a:gd name="connsiteY94" fmla="*/ 462531 h 4939827"/>
              <a:gd name="connsiteX95" fmla="*/ 1622516 w 12192000"/>
              <a:gd name="connsiteY95" fmla="*/ 466058 h 4939827"/>
              <a:gd name="connsiteX96" fmla="*/ 1655457 w 12192000"/>
              <a:gd name="connsiteY96" fmla="*/ 465359 h 4939827"/>
              <a:gd name="connsiteX97" fmla="*/ 1717454 w 12192000"/>
              <a:gd name="connsiteY97" fmla="*/ 417203 h 4939827"/>
              <a:gd name="connsiteX98" fmla="*/ 1913794 w 12192000"/>
              <a:gd name="connsiteY98" fmla="*/ 365255 h 4939827"/>
              <a:gd name="connsiteX99" fmla="*/ 2129762 w 12192000"/>
              <a:gd name="connsiteY99" fmla="*/ 367832 h 4939827"/>
              <a:gd name="connsiteX100" fmla="*/ 2376970 w 12192000"/>
              <a:gd name="connsiteY100" fmla="*/ 350129 h 4939827"/>
              <a:gd name="connsiteX101" fmla="*/ 2480155 w 12192000"/>
              <a:gd name="connsiteY101" fmla="*/ 359227 h 4939827"/>
              <a:gd name="connsiteX102" fmla="*/ 2586782 w 12192000"/>
              <a:gd name="connsiteY102" fmla="*/ 339352 h 4939827"/>
              <a:gd name="connsiteX103" fmla="*/ 2679617 w 12192000"/>
              <a:gd name="connsiteY103" fmla="*/ 305383 h 4939827"/>
              <a:gd name="connsiteX104" fmla="*/ 2788947 w 12192000"/>
              <a:gd name="connsiteY104" fmla="*/ 250375 h 4939827"/>
              <a:gd name="connsiteX105" fmla="*/ 2965530 w 12192000"/>
              <a:gd name="connsiteY105" fmla="*/ 245958 h 4939827"/>
              <a:gd name="connsiteX106" fmla="*/ 3103677 w 12192000"/>
              <a:gd name="connsiteY106" fmla="*/ 209527 h 4939827"/>
              <a:gd name="connsiteX107" fmla="*/ 3126759 w 12192000"/>
              <a:gd name="connsiteY107" fmla="*/ 211226 h 4939827"/>
              <a:gd name="connsiteX108" fmla="*/ 3164020 w 12192000"/>
              <a:gd name="connsiteY108" fmla="*/ 212779 h 4939827"/>
              <a:gd name="connsiteX109" fmla="*/ 3285019 w 12192000"/>
              <a:gd name="connsiteY109" fmla="*/ 220535 h 4939827"/>
              <a:gd name="connsiteX110" fmla="*/ 3365154 w 12192000"/>
              <a:gd name="connsiteY110" fmla="*/ 226416 h 4939827"/>
              <a:gd name="connsiteX111" fmla="*/ 3367507 w 12192000"/>
              <a:gd name="connsiteY111" fmla="*/ 225416 h 4939827"/>
              <a:gd name="connsiteX112" fmla="*/ 3387567 w 12192000"/>
              <a:gd name="connsiteY112" fmla="*/ 227103 h 4939827"/>
              <a:gd name="connsiteX113" fmla="*/ 3498001 w 12192000"/>
              <a:gd name="connsiteY113" fmla="*/ 231941 h 4939827"/>
              <a:gd name="connsiteX114" fmla="*/ 3561557 w 12192000"/>
              <a:gd name="connsiteY114" fmla="*/ 228095 h 4939827"/>
              <a:gd name="connsiteX115" fmla="*/ 3611920 w 12192000"/>
              <a:gd name="connsiteY115" fmla="*/ 218094 h 4939827"/>
              <a:gd name="connsiteX116" fmla="*/ 3620528 w 12192000"/>
              <a:gd name="connsiteY116" fmla="*/ 218788 h 4939827"/>
              <a:gd name="connsiteX117" fmla="*/ 3620766 w 12192000"/>
              <a:gd name="connsiteY117" fmla="*/ 218511 h 4939827"/>
              <a:gd name="connsiteX118" fmla="*/ 3629977 w 12192000"/>
              <a:gd name="connsiteY118" fmla="*/ 218664 h 4939827"/>
              <a:gd name="connsiteX119" fmla="*/ 3636217 w 12192000"/>
              <a:gd name="connsiteY119" fmla="*/ 220048 h 4939827"/>
              <a:gd name="connsiteX120" fmla="*/ 3709484 w 12192000"/>
              <a:gd name="connsiteY120" fmla="*/ 186927 h 4939827"/>
              <a:gd name="connsiteX121" fmla="*/ 3761342 w 12192000"/>
              <a:gd name="connsiteY121" fmla="*/ 177474 h 4939827"/>
              <a:gd name="connsiteX122" fmla="*/ 3799748 w 12192000"/>
              <a:gd name="connsiteY122" fmla="*/ 167154 h 4939827"/>
              <a:gd name="connsiteX123" fmla="*/ 3922756 w 12192000"/>
              <a:gd name="connsiteY123" fmla="*/ 194044 h 4939827"/>
              <a:gd name="connsiteX124" fmla="*/ 4028476 w 12192000"/>
              <a:gd name="connsiteY124" fmla="*/ 223679 h 4939827"/>
              <a:gd name="connsiteX125" fmla="*/ 4191582 w 12192000"/>
              <a:gd name="connsiteY125" fmla="*/ 238952 h 4939827"/>
              <a:gd name="connsiteX126" fmla="*/ 4251024 w 12192000"/>
              <a:gd name="connsiteY126" fmla="*/ 240874 h 4939827"/>
              <a:gd name="connsiteX127" fmla="*/ 4355275 w 12192000"/>
              <a:gd name="connsiteY127" fmla="*/ 260205 h 4939827"/>
              <a:gd name="connsiteX128" fmla="*/ 4423807 w 12192000"/>
              <a:gd name="connsiteY128" fmla="*/ 270366 h 4939827"/>
              <a:gd name="connsiteX129" fmla="*/ 4558432 w 12192000"/>
              <a:gd name="connsiteY129" fmla="*/ 269194 h 4939827"/>
              <a:gd name="connsiteX130" fmla="*/ 4635061 w 12192000"/>
              <a:gd name="connsiteY130" fmla="*/ 280682 h 4939827"/>
              <a:gd name="connsiteX131" fmla="*/ 4807427 w 12192000"/>
              <a:gd name="connsiteY131" fmla="*/ 276835 h 4939827"/>
              <a:gd name="connsiteX132" fmla="*/ 5028933 w 12192000"/>
              <a:gd name="connsiteY132" fmla="*/ 183887 h 4939827"/>
              <a:gd name="connsiteX133" fmla="*/ 5093642 w 12192000"/>
              <a:gd name="connsiteY133" fmla="*/ 177214 h 4939827"/>
              <a:gd name="connsiteX134" fmla="*/ 5102642 w 12192000"/>
              <a:gd name="connsiteY134" fmla="*/ 186816 h 4939827"/>
              <a:gd name="connsiteX135" fmla="*/ 5193590 w 12192000"/>
              <a:gd name="connsiteY135" fmla="*/ 156458 h 4939827"/>
              <a:gd name="connsiteX136" fmla="*/ 5323922 w 12192000"/>
              <a:gd name="connsiteY136" fmla="*/ 146332 h 4939827"/>
              <a:gd name="connsiteX137" fmla="*/ 5421860 w 12192000"/>
              <a:gd name="connsiteY137" fmla="*/ 167298 h 4939827"/>
              <a:gd name="connsiteX138" fmla="*/ 5476948 w 12192000"/>
              <a:gd name="connsiteY138" fmla="*/ 173249 h 4939827"/>
              <a:gd name="connsiteX139" fmla="*/ 5516842 w 12192000"/>
              <a:gd name="connsiteY139" fmla="*/ 184018 h 4939827"/>
              <a:gd name="connsiteX140" fmla="*/ 5619415 w 12192000"/>
              <a:gd name="connsiteY140" fmla="*/ 176781 h 4939827"/>
              <a:gd name="connsiteX141" fmla="*/ 5789867 w 12192000"/>
              <a:gd name="connsiteY141" fmla="*/ 150304 h 4939827"/>
              <a:gd name="connsiteX142" fmla="*/ 5825953 w 12192000"/>
              <a:gd name="connsiteY142" fmla="*/ 147907 h 4939827"/>
              <a:gd name="connsiteX143" fmla="*/ 5856168 w 12192000"/>
              <a:gd name="connsiteY143" fmla="*/ 158719 h 4939827"/>
              <a:gd name="connsiteX144" fmla="*/ 5862476 w 12192000"/>
              <a:gd name="connsiteY144" fmla="*/ 172447 h 4939827"/>
              <a:gd name="connsiteX145" fmla="*/ 5882195 w 12192000"/>
              <a:gd name="connsiteY145" fmla="*/ 173195 h 4939827"/>
              <a:gd name="connsiteX146" fmla="*/ 5952585 w 12192000"/>
              <a:gd name="connsiteY146" fmla="*/ 161012 h 4939827"/>
              <a:gd name="connsiteX147" fmla="*/ 6001964 w 12192000"/>
              <a:gd name="connsiteY147" fmla="*/ 154786 h 4939827"/>
              <a:gd name="connsiteX148" fmla="*/ 6184207 w 12192000"/>
              <a:gd name="connsiteY148" fmla="*/ 132658 h 4939827"/>
              <a:gd name="connsiteX149" fmla="*/ 6415830 w 12192000"/>
              <a:gd name="connsiteY149" fmla="*/ 136006 h 4939827"/>
              <a:gd name="connsiteX150" fmla="*/ 6756965 w 12192000"/>
              <a:gd name="connsiteY150" fmla="*/ 57636 h 4939827"/>
              <a:gd name="connsiteX151" fmla="*/ 6819400 w 12192000"/>
              <a:gd name="connsiteY151" fmla="*/ 30742 h 4939827"/>
              <a:gd name="connsiteX152" fmla="*/ 6986370 w 12192000"/>
              <a:gd name="connsiteY152" fmla="*/ 12659 h 4939827"/>
              <a:gd name="connsiteX153" fmla="*/ 6989536 w 12192000"/>
              <a:gd name="connsiteY153" fmla="*/ 14528 h 4939827"/>
              <a:gd name="connsiteX154" fmla="*/ 7015933 w 12192000"/>
              <a:gd name="connsiteY154" fmla="*/ 9653 h 4939827"/>
              <a:gd name="connsiteX155" fmla="*/ 7020592 w 12192000"/>
              <a:gd name="connsiteY155" fmla="*/ 1651 h 4939827"/>
              <a:gd name="connsiteX156" fmla="*/ 7025905 w 12192000"/>
              <a:gd name="connsiteY156" fmla="*/ 0 h 4939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12192000" h="4939827">
                <a:moveTo>
                  <a:pt x="7025905" y="0"/>
                </a:moveTo>
                <a:lnTo>
                  <a:pt x="7032579" y="2808"/>
                </a:lnTo>
                <a:cubicBezTo>
                  <a:pt x="7044119" y="6590"/>
                  <a:pt x="7059062" y="10207"/>
                  <a:pt x="7079505" y="12971"/>
                </a:cubicBezTo>
                <a:cubicBezTo>
                  <a:pt x="7111522" y="10537"/>
                  <a:pt x="7122591" y="11519"/>
                  <a:pt x="7158791" y="12462"/>
                </a:cubicBezTo>
                <a:lnTo>
                  <a:pt x="7233338" y="24846"/>
                </a:lnTo>
                <a:cubicBezTo>
                  <a:pt x="7247177" y="23787"/>
                  <a:pt x="7254856" y="25962"/>
                  <a:pt x="7259791" y="29557"/>
                </a:cubicBezTo>
                <a:lnTo>
                  <a:pt x="7263923" y="35029"/>
                </a:lnTo>
                <a:lnTo>
                  <a:pt x="7281549" y="39654"/>
                </a:lnTo>
                <a:lnTo>
                  <a:pt x="7374735" y="65326"/>
                </a:lnTo>
                <a:lnTo>
                  <a:pt x="7376078" y="63849"/>
                </a:lnTo>
                <a:lnTo>
                  <a:pt x="7402026" y="60308"/>
                </a:lnTo>
                <a:lnTo>
                  <a:pt x="7415091" y="77403"/>
                </a:lnTo>
                <a:cubicBezTo>
                  <a:pt x="7421672" y="79965"/>
                  <a:pt x="7475806" y="92960"/>
                  <a:pt x="7488682" y="83440"/>
                </a:cubicBezTo>
                <a:cubicBezTo>
                  <a:pt x="7541625" y="94782"/>
                  <a:pt x="7683214" y="133614"/>
                  <a:pt x="7732750" y="145456"/>
                </a:cubicBezTo>
                <a:cubicBezTo>
                  <a:pt x="7748318" y="162765"/>
                  <a:pt x="7764581" y="171696"/>
                  <a:pt x="7785900" y="154493"/>
                </a:cubicBezTo>
                <a:cubicBezTo>
                  <a:pt x="7822539" y="158614"/>
                  <a:pt x="7915312" y="166523"/>
                  <a:pt x="7952584" y="170181"/>
                </a:cubicBezTo>
                <a:cubicBezTo>
                  <a:pt x="7998047" y="181004"/>
                  <a:pt x="8029749" y="207794"/>
                  <a:pt x="8058681" y="219431"/>
                </a:cubicBezTo>
                <a:cubicBezTo>
                  <a:pt x="8095466" y="185885"/>
                  <a:pt x="8090835" y="241759"/>
                  <a:pt x="8126175" y="240005"/>
                </a:cubicBezTo>
                <a:cubicBezTo>
                  <a:pt x="8163290" y="246246"/>
                  <a:pt x="8238799" y="256773"/>
                  <a:pt x="8281371" y="256875"/>
                </a:cubicBezTo>
                <a:cubicBezTo>
                  <a:pt x="8313651" y="251026"/>
                  <a:pt x="8346882" y="248570"/>
                  <a:pt x="8381609" y="240618"/>
                </a:cubicBezTo>
                <a:lnTo>
                  <a:pt x="8406759" y="232517"/>
                </a:lnTo>
                <a:lnTo>
                  <a:pt x="8426506" y="241842"/>
                </a:lnTo>
                <a:lnTo>
                  <a:pt x="8427949" y="240981"/>
                </a:lnTo>
                <a:cubicBezTo>
                  <a:pt x="8431925" y="239458"/>
                  <a:pt x="8436260" y="239096"/>
                  <a:pt x="8441468" y="241157"/>
                </a:cubicBezTo>
                <a:lnTo>
                  <a:pt x="8565757" y="255317"/>
                </a:lnTo>
                <a:lnTo>
                  <a:pt x="8573171" y="258426"/>
                </a:lnTo>
                <a:lnTo>
                  <a:pt x="8573548" y="258241"/>
                </a:lnTo>
                <a:cubicBezTo>
                  <a:pt x="8575650" y="258391"/>
                  <a:pt x="8618469" y="259217"/>
                  <a:pt x="8622021" y="261028"/>
                </a:cubicBezTo>
                <a:lnTo>
                  <a:pt x="8672650" y="254821"/>
                </a:lnTo>
                <a:cubicBezTo>
                  <a:pt x="8716151" y="260353"/>
                  <a:pt x="8748971" y="243487"/>
                  <a:pt x="8785543" y="263406"/>
                </a:cubicBezTo>
                <a:cubicBezTo>
                  <a:pt x="8826293" y="268498"/>
                  <a:pt x="8797654" y="254573"/>
                  <a:pt x="8830588" y="265483"/>
                </a:cubicBezTo>
                <a:cubicBezTo>
                  <a:pt x="8849202" y="267272"/>
                  <a:pt x="8877544" y="266277"/>
                  <a:pt x="8905142" y="264958"/>
                </a:cubicBezTo>
                <a:lnTo>
                  <a:pt x="8968582" y="262728"/>
                </a:lnTo>
                <a:lnTo>
                  <a:pt x="8972994" y="263284"/>
                </a:lnTo>
                <a:lnTo>
                  <a:pt x="9004605" y="258041"/>
                </a:lnTo>
                <a:lnTo>
                  <a:pt x="9016165" y="261258"/>
                </a:lnTo>
                <a:cubicBezTo>
                  <a:pt x="9028775" y="267579"/>
                  <a:pt x="9039083" y="277488"/>
                  <a:pt x="9043297" y="281547"/>
                </a:cubicBezTo>
                <a:lnTo>
                  <a:pt x="9048315" y="279264"/>
                </a:lnTo>
                <a:lnTo>
                  <a:pt x="9054706" y="278538"/>
                </a:lnTo>
                <a:lnTo>
                  <a:pt x="9070919" y="281810"/>
                </a:lnTo>
                <a:lnTo>
                  <a:pt x="9076813" y="283909"/>
                </a:lnTo>
                <a:cubicBezTo>
                  <a:pt x="9080948" y="285030"/>
                  <a:pt x="9083794" y="285362"/>
                  <a:pt x="9085871" y="285133"/>
                </a:cubicBezTo>
                <a:lnTo>
                  <a:pt x="9086159" y="284887"/>
                </a:lnTo>
                <a:lnTo>
                  <a:pt x="9134606" y="288168"/>
                </a:lnTo>
                <a:cubicBezTo>
                  <a:pt x="9149441" y="274272"/>
                  <a:pt x="9194106" y="309414"/>
                  <a:pt x="9195590" y="279568"/>
                </a:cubicBezTo>
                <a:cubicBezTo>
                  <a:pt x="9212898" y="284479"/>
                  <a:pt x="9220866" y="298055"/>
                  <a:pt x="9219336" y="278133"/>
                </a:cubicBezTo>
                <a:cubicBezTo>
                  <a:pt x="9225159" y="279201"/>
                  <a:pt x="9229164" y="278078"/>
                  <a:pt x="9232362" y="275894"/>
                </a:cubicBezTo>
                <a:lnTo>
                  <a:pt x="9283638" y="299924"/>
                </a:lnTo>
                <a:lnTo>
                  <a:pt x="9371484" y="329634"/>
                </a:lnTo>
                <a:lnTo>
                  <a:pt x="9404829" y="339038"/>
                </a:lnTo>
                <a:lnTo>
                  <a:pt x="9427021" y="358784"/>
                </a:lnTo>
                <a:cubicBezTo>
                  <a:pt x="9500124" y="364086"/>
                  <a:pt x="9604652" y="390635"/>
                  <a:pt x="9670844" y="405128"/>
                </a:cubicBezTo>
                <a:cubicBezTo>
                  <a:pt x="9688531" y="417998"/>
                  <a:pt x="9762277" y="426463"/>
                  <a:pt x="9816083" y="416573"/>
                </a:cubicBezTo>
                <a:lnTo>
                  <a:pt x="9936741" y="437044"/>
                </a:lnTo>
                <a:cubicBezTo>
                  <a:pt x="9978091" y="447025"/>
                  <a:pt x="10008641" y="443705"/>
                  <a:pt x="10050093" y="443783"/>
                </a:cubicBezTo>
                <a:cubicBezTo>
                  <a:pt x="10074709" y="448779"/>
                  <a:pt x="10088915" y="449258"/>
                  <a:pt x="10130090" y="459520"/>
                </a:cubicBezTo>
                <a:cubicBezTo>
                  <a:pt x="10137791" y="458564"/>
                  <a:pt x="10165777" y="459877"/>
                  <a:pt x="10173456" y="457749"/>
                </a:cubicBezTo>
                <a:lnTo>
                  <a:pt x="10218232" y="459820"/>
                </a:lnTo>
                <a:lnTo>
                  <a:pt x="10354176" y="471377"/>
                </a:lnTo>
                <a:cubicBezTo>
                  <a:pt x="10367946" y="478917"/>
                  <a:pt x="10417270" y="488110"/>
                  <a:pt x="10430681" y="481226"/>
                </a:cubicBezTo>
                <a:cubicBezTo>
                  <a:pt x="10441804" y="481366"/>
                  <a:pt x="10469025" y="490181"/>
                  <a:pt x="10478169" y="481774"/>
                </a:cubicBezTo>
                <a:cubicBezTo>
                  <a:pt x="10503830" y="488972"/>
                  <a:pt x="10531359" y="489751"/>
                  <a:pt x="10540907" y="485607"/>
                </a:cubicBezTo>
                <a:cubicBezTo>
                  <a:pt x="10569054" y="475472"/>
                  <a:pt x="10590882" y="489185"/>
                  <a:pt x="10614941" y="487592"/>
                </a:cubicBezTo>
                <a:cubicBezTo>
                  <a:pt x="10654657" y="492458"/>
                  <a:pt x="10645652" y="516778"/>
                  <a:pt x="10674098" y="521656"/>
                </a:cubicBezTo>
                <a:cubicBezTo>
                  <a:pt x="10737163" y="537583"/>
                  <a:pt x="10829686" y="559302"/>
                  <a:pt x="10874834" y="574867"/>
                </a:cubicBezTo>
                <a:cubicBezTo>
                  <a:pt x="10919981" y="590432"/>
                  <a:pt x="10878682" y="577481"/>
                  <a:pt x="10944981" y="615042"/>
                </a:cubicBezTo>
                <a:cubicBezTo>
                  <a:pt x="10976235" y="616974"/>
                  <a:pt x="10982969" y="648568"/>
                  <a:pt x="11006376" y="645957"/>
                </a:cubicBezTo>
                <a:cubicBezTo>
                  <a:pt x="11005343" y="630631"/>
                  <a:pt x="11047577" y="676048"/>
                  <a:pt x="11076308" y="675698"/>
                </a:cubicBezTo>
                <a:cubicBezTo>
                  <a:pt x="11093142" y="677175"/>
                  <a:pt x="11131116" y="681348"/>
                  <a:pt x="11148789" y="685041"/>
                </a:cubicBezTo>
                <a:cubicBezTo>
                  <a:pt x="11177310" y="688243"/>
                  <a:pt x="11217768" y="714725"/>
                  <a:pt x="11249129" y="684218"/>
                </a:cubicBezTo>
                <a:cubicBezTo>
                  <a:pt x="11276269" y="697037"/>
                  <a:pt x="11257432" y="693670"/>
                  <a:pt x="11299915" y="692177"/>
                </a:cubicBezTo>
                <a:cubicBezTo>
                  <a:pt x="11314401" y="703224"/>
                  <a:pt x="11371412" y="714421"/>
                  <a:pt x="11386973" y="708209"/>
                </a:cubicBezTo>
                <a:cubicBezTo>
                  <a:pt x="11425657" y="716286"/>
                  <a:pt x="11454555" y="715485"/>
                  <a:pt x="11500105" y="735014"/>
                </a:cubicBezTo>
                <a:cubicBezTo>
                  <a:pt x="11545172" y="751781"/>
                  <a:pt x="11573053" y="787789"/>
                  <a:pt x="11621735" y="789584"/>
                </a:cubicBezTo>
                <a:lnTo>
                  <a:pt x="11691200" y="867902"/>
                </a:lnTo>
                <a:cubicBezTo>
                  <a:pt x="11734106" y="911360"/>
                  <a:pt x="11773008" y="895495"/>
                  <a:pt x="11819427" y="911634"/>
                </a:cubicBezTo>
                <a:lnTo>
                  <a:pt x="11969720" y="964737"/>
                </a:lnTo>
                <a:cubicBezTo>
                  <a:pt x="12009110" y="978008"/>
                  <a:pt x="12010206" y="989588"/>
                  <a:pt x="12055766" y="991268"/>
                </a:cubicBezTo>
                <a:cubicBezTo>
                  <a:pt x="12105723" y="1003445"/>
                  <a:pt x="12068493" y="1020292"/>
                  <a:pt x="12171539" y="995427"/>
                </a:cubicBezTo>
                <a:cubicBezTo>
                  <a:pt x="12174929" y="995822"/>
                  <a:pt x="12180763" y="996228"/>
                  <a:pt x="12187831" y="996580"/>
                </a:cubicBezTo>
                <a:lnTo>
                  <a:pt x="12192000" y="996726"/>
                </a:lnTo>
                <a:lnTo>
                  <a:pt x="12192000" y="4939827"/>
                </a:lnTo>
                <a:lnTo>
                  <a:pt x="0" y="4939827"/>
                </a:lnTo>
                <a:lnTo>
                  <a:pt x="0" y="512043"/>
                </a:lnTo>
                <a:lnTo>
                  <a:pt x="7381" y="512580"/>
                </a:lnTo>
                <a:cubicBezTo>
                  <a:pt x="39359" y="514524"/>
                  <a:pt x="72732" y="514144"/>
                  <a:pt x="100029" y="504758"/>
                </a:cubicBezTo>
                <a:cubicBezTo>
                  <a:pt x="115935" y="525779"/>
                  <a:pt x="143126" y="489229"/>
                  <a:pt x="155244" y="525130"/>
                </a:cubicBezTo>
                <a:cubicBezTo>
                  <a:pt x="173881" y="522487"/>
                  <a:pt x="242791" y="514086"/>
                  <a:pt x="254366" y="534449"/>
                </a:cubicBezTo>
                <a:cubicBezTo>
                  <a:pt x="303041" y="537382"/>
                  <a:pt x="380161" y="541650"/>
                  <a:pt x="447292" y="542725"/>
                </a:cubicBezTo>
                <a:cubicBezTo>
                  <a:pt x="530282" y="553078"/>
                  <a:pt x="572130" y="539673"/>
                  <a:pt x="628105" y="547853"/>
                </a:cubicBezTo>
                <a:cubicBezTo>
                  <a:pt x="661608" y="509671"/>
                  <a:pt x="746152" y="605137"/>
                  <a:pt x="783146" y="591799"/>
                </a:cubicBezTo>
                <a:cubicBezTo>
                  <a:pt x="862499" y="590113"/>
                  <a:pt x="949481" y="579142"/>
                  <a:pt x="1043676" y="591887"/>
                </a:cubicBezTo>
                <a:cubicBezTo>
                  <a:pt x="1120353" y="576991"/>
                  <a:pt x="1172004" y="553592"/>
                  <a:pt x="1281816" y="520946"/>
                </a:cubicBezTo>
                <a:cubicBezTo>
                  <a:pt x="1339915" y="511282"/>
                  <a:pt x="1459480" y="554579"/>
                  <a:pt x="1486347" y="487310"/>
                </a:cubicBezTo>
                <a:cubicBezTo>
                  <a:pt x="1507765" y="532008"/>
                  <a:pt x="1539168" y="465954"/>
                  <a:pt x="1568079" y="462531"/>
                </a:cubicBezTo>
                <a:cubicBezTo>
                  <a:pt x="1587821" y="491525"/>
                  <a:pt x="1601468" y="469316"/>
                  <a:pt x="1622516" y="466058"/>
                </a:cubicBezTo>
                <a:cubicBezTo>
                  <a:pt x="1630056" y="483510"/>
                  <a:pt x="1647504" y="484261"/>
                  <a:pt x="1655457" y="465359"/>
                </a:cubicBezTo>
                <a:cubicBezTo>
                  <a:pt x="1651800" y="419723"/>
                  <a:pt x="1709718" y="447719"/>
                  <a:pt x="1717454" y="417203"/>
                </a:cubicBezTo>
                <a:cubicBezTo>
                  <a:pt x="1753115" y="414011"/>
                  <a:pt x="1882851" y="412376"/>
                  <a:pt x="1913794" y="365255"/>
                </a:cubicBezTo>
                <a:cubicBezTo>
                  <a:pt x="2001060" y="361067"/>
                  <a:pt x="2099559" y="366414"/>
                  <a:pt x="2129762" y="367832"/>
                </a:cubicBezTo>
                <a:cubicBezTo>
                  <a:pt x="2215380" y="355065"/>
                  <a:pt x="2248807" y="343296"/>
                  <a:pt x="2376970" y="350129"/>
                </a:cubicBezTo>
                <a:cubicBezTo>
                  <a:pt x="2393251" y="360463"/>
                  <a:pt x="2473371" y="379419"/>
                  <a:pt x="2480155" y="359227"/>
                </a:cubicBezTo>
                <a:cubicBezTo>
                  <a:pt x="2520060" y="359505"/>
                  <a:pt x="2561270" y="311415"/>
                  <a:pt x="2586782" y="339352"/>
                </a:cubicBezTo>
                <a:cubicBezTo>
                  <a:pt x="2585230" y="294982"/>
                  <a:pt x="2653633" y="316689"/>
                  <a:pt x="2679617" y="305383"/>
                </a:cubicBezTo>
                <a:cubicBezTo>
                  <a:pt x="2721434" y="266011"/>
                  <a:pt x="2746765" y="276002"/>
                  <a:pt x="2788947" y="250375"/>
                </a:cubicBezTo>
                <a:cubicBezTo>
                  <a:pt x="2851672" y="235447"/>
                  <a:pt x="2913075" y="252766"/>
                  <a:pt x="2965530" y="245958"/>
                </a:cubicBezTo>
                <a:cubicBezTo>
                  <a:pt x="3001911" y="238336"/>
                  <a:pt x="3090203" y="217828"/>
                  <a:pt x="3103677" y="209527"/>
                </a:cubicBezTo>
                <a:lnTo>
                  <a:pt x="3126759" y="211226"/>
                </a:lnTo>
                <a:cubicBezTo>
                  <a:pt x="3136908" y="211889"/>
                  <a:pt x="3148903" y="212490"/>
                  <a:pt x="3164020" y="212779"/>
                </a:cubicBezTo>
                <a:cubicBezTo>
                  <a:pt x="3225474" y="210084"/>
                  <a:pt x="3231859" y="218227"/>
                  <a:pt x="3285019" y="220535"/>
                </a:cubicBezTo>
                <a:cubicBezTo>
                  <a:pt x="3318541" y="222809"/>
                  <a:pt x="3359787" y="223898"/>
                  <a:pt x="3365154" y="226416"/>
                </a:cubicBezTo>
                <a:lnTo>
                  <a:pt x="3367507" y="225416"/>
                </a:lnTo>
                <a:cubicBezTo>
                  <a:pt x="3377583" y="223667"/>
                  <a:pt x="3383502" y="224760"/>
                  <a:pt x="3387567" y="227103"/>
                </a:cubicBezTo>
                <a:lnTo>
                  <a:pt x="3498001" y="231941"/>
                </a:lnTo>
                <a:cubicBezTo>
                  <a:pt x="3513569" y="226158"/>
                  <a:pt x="3539132" y="232525"/>
                  <a:pt x="3561557" y="228095"/>
                </a:cubicBezTo>
                <a:cubicBezTo>
                  <a:pt x="3574944" y="230843"/>
                  <a:pt x="3597426" y="216287"/>
                  <a:pt x="3611920" y="218094"/>
                </a:cubicBezTo>
                <a:lnTo>
                  <a:pt x="3620528" y="218788"/>
                </a:lnTo>
                <a:lnTo>
                  <a:pt x="3620766" y="218511"/>
                </a:lnTo>
                <a:cubicBezTo>
                  <a:pt x="3622780" y="218042"/>
                  <a:pt x="3625663" y="218038"/>
                  <a:pt x="3629977" y="218664"/>
                </a:cubicBezTo>
                <a:lnTo>
                  <a:pt x="3636217" y="220048"/>
                </a:lnTo>
                <a:lnTo>
                  <a:pt x="3709484" y="186927"/>
                </a:lnTo>
                <a:cubicBezTo>
                  <a:pt x="3731015" y="183190"/>
                  <a:pt x="3745790" y="180810"/>
                  <a:pt x="3761342" y="177474"/>
                </a:cubicBezTo>
                <a:lnTo>
                  <a:pt x="3799748" y="167154"/>
                </a:lnTo>
                <a:lnTo>
                  <a:pt x="3922756" y="194044"/>
                </a:lnTo>
                <a:cubicBezTo>
                  <a:pt x="3960877" y="203465"/>
                  <a:pt x="3965250" y="215357"/>
                  <a:pt x="4028476" y="223679"/>
                </a:cubicBezTo>
                <a:cubicBezTo>
                  <a:pt x="4088751" y="228019"/>
                  <a:pt x="4139112" y="248870"/>
                  <a:pt x="4191582" y="238952"/>
                </a:cubicBezTo>
                <a:cubicBezTo>
                  <a:pt x="4210842" y="254091"/>
                  <a:pt x="4229809" y="260810"/>
                  <a:pt x="4251024" y="240874"/>
                </a:cubicBezTo>
                <a:cubicBezTo>
                  <a:pt x="4306627" y="250935"/>
                  <a:pt x="4317066" y="281625"/>
                  <a:pt x="4355275" y="260205"/>
                </a:cubicBezTo>
                <a:cubicBezTo>
                  <a:pt x="4390577" y="327090"/>
                  <a:pt x="4385658" y="272111"/>
                  <a:pt x="4423807" y="270366"/>
                </a:cubicBezTo>
                <a:cubicBezTo>
                  <a:pt x="4457666" y="271864"/>
                  <a:pt x="4523223" y="267475"/>
                  <a:pt x="4558432" y="269194"/>
                </a:cubicBezTo>
                <a:cubicBezTo>
                  <a:pt x="4594553" y="230955"/>
                  <a:pt x="4596517" y="287120"/>
                  <a:pt x="4635061" y="280682"/>
                </a:cubicBezTo>
                <a:cubicBezTo>
                  <a:pt x="4676560" y="281955"/>
                  <a:pt x="4741782" y="292968"/>
                  <a:pt x="4807427" y="276835"/>
                </a:cubicBezTo>
                <a:cubicBezTo>
                  <a:pt x="4876769" y="256626"/>
                  <a:pt x="4951997" y="249407"/>
                  <a:pt x="5028933" y="183887"/>
                </a:cubicBezTo>
                <a:cubicBezTo>
                  <a:pt x="5044713" y="164149"/>
                  <a:pt x="5073685" y="161161"/>
                  <a:pt x="5093642" y="177214"/>
                </a:cubicBezTo>
                <a:cubicBezTo>
                  <a:pt x="5097077" y="179978"/>
                  <a:pt x="5100108" y="183212"/>
                  <a:pt x="5102642" y="186816"/>
                </a:cubicBezTo>
                <a:cubicBezTo>
                  <a:pt x="5150234" y="139156"/>
                  <a:pt x="5169674" y="190314"/>
                  <a:pt x="5193590" y="156458"/>
                </a:cubicBezTo>
                <a:cubicBezTo>
                  <a:pt x="5257854" y="151722"/>
                  <a:pt x="5301917" y="175841"/>
                  <a:pt x="5323922" y="146332"/>
                </a:cubicBezTo>
                <a:cubicBezTo>
                  <a:pt x="5355266" y="153538"/>
                  <a:pt x="5392601" y="198271"/>
                  <a:pt x="5421860" y="167298"/>
                </a:cubicBezTo>
                <a:cubicBezTo>
                  <a:pt x="5420630" y="196364"/>
                  <a:pt x="5461576" y="151467"/>
                  <a:pt x="5476948" y="173249"/>
                </a:cubicBezTo>
                <a:cubicBezTo>
                  <a:pt x="5487334" y="191763"/>
                  <a:pt x="5502178" y="182456"/>
                  <a:pt x="5516842" y="184018"/>
                </a:cubicBezTo>
                <a:cubicBezTo>
                  <a:pt x="5533140" y="200158"/>
                  <a:pt x="5599828" y="189750"/>
                  <a:pt x="5619415" y="176781"/>
                </a:cubicBezTo>
                <a:cubicBezTo>
                  <a:pt x="5690073" y="168499"/>
                  <a:pt x="5748631" y="186964"/>
                  <a:pt x="5789867" y="150304"/>
                </a:cubicBezTo>
                <a:cubicBezTo>
                  <a:pt x="5802836" y="146282"/>
                  <a:pt x="5814753" y="145947"/>
                  <a:pt x="5825953" y="147907"/>
                </a:cubicBezTo>
                <a:lnTo>
                  <a:pt x="5856168" y="158719"/>
                </a:lnTo>
                <a:lnTo>
                  <a:pt x="5862476" y="172447"/>
                </a:lnTo>
                <a:lnTo>
                  <a:pt x="5882195" y="173195"/>
                </a:lnTo>
                <a:lnTo>
                  <a:pt x="5952585" y="161012"/>
                </a:lnTo>
                <a:cubicBezTo>
                  <a:pt x="5962273" y="166588"/>
                  <a:pt x="5992020" y="151579"/>
                  <a:pt x="6001964" y="154786"/>
                </a:cubicBezTo>
                <a:cubicBezTo>
                  <a:pt x="6061748" y="122178"/>
                  <a:pt x="6101539" y="131534"/>
                  <a:pt x="6184207" y="132658"/>
                </a:cubicBezTo>
                <a:cubicBezTo>
                  <a:pt x="6266582" y="127016"/>
                  <a:pt x="6286876" y="151859"/>
                  <a:pt x="6415830" y="136006"/>
                </a:cubicBezTo>
                <a:cubicBezTo>
                  <a:pt x="6563502" y="116945"/>
                  <a:pt x="6684679" y="79367"/>
                  <a:pt x="6756965" y="57636"/>
                </a:cubicBezTo>
                <a:cubicBezTo>
                  <a:pt x="6761544" y="48663"/>
                  <a:pt x="6812642" y="36519"/>
                  <a:pt x="6819400" y="30742"/>
                </a:cubicBezTo>
                <a:lnTo>
                  <a:pt x="6986370" y="12659"/>
                </a:lnTo>
                <a:lnTo>
                  <a:pt x="6989536" y="14528"/>
                </a:lnTo>
                <a:cubicBezTo>
                  <a:pt x="7002946" y="17364"/>
                  <a:pt x="7010700" y="14716"/>
                  <a:pt x="7015933" y="9653"/>
                </a:cubicBezTo>
                <a:lnTo>
                  <a:pt x="7020592" y="1651"/>
                </a:lnTo>
                <a:lnTo>
                  <a:pt x="7025905"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7" name="Title 1">
            <a:extLst>
              <a:ext uri="{FF2B5EF4-FFF2-40B4-BE49-F238E27FC236}">
                <a16:creationId xmlns:a16="http://schemas.microsoft.com/office/drawing/2014/main" id="{E01C4C95-99C0-D988-117A-8D30AC2F24D8}"/>
              </a:ext>
            </a:extLst>
          </p:cNvPr>
          <p:cNvSpPr txBox="1">
            <a:spLocks/>
          </p:cNvSpPr>
          <p:nvPr/>
        </p:nvSpPr>
        <p:spPr>
          <a:xfrm>
            <a:off x="1184744" y="5198168"/>
            <a:ext cx="9859618" cy="642797"/>
          </a:xfrm>
          <a:prstGeom prst="round2Diag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3300" b="0" i="0" u="none" strike="noStrike" kern="1200" cap="none" spc="0" normalizeH="0" baseline="0" noProof="0" dirty="0">
                <a:ln>
                  <a:noFill/>
                </a:ln>
                <a:solidFill>
                  <a:prstClr val="black"/>
                </a:solidFill>
                <a:effectLst/>
                <a:uLnTx/>
                <a:uFillTx/>
                <a:latin typeface="Aptos Display" panose="02110004020202020204"/>
                <a:ea typeface="+mj-ea"/>
                <a:cs typeface="+mj-cs"/>
              </a:rPr>
              <a:t>Attestations. . . . . How do we know it worked?</a:t>
            </a:r>
          </a:p>
        </p:txBody>
      </p:sp>
      <p:sp>
        <p:nvSpPr>
          <p:cNvPr id="1035" name="Freeform: Shape 1034">
            <a:extLst>
              <a:ext uri="{FF2B5EF4-FFF2-40B4-BE49-F238E27FC236}">
                <a16:creationId xmlns:a16="http://schemas.microsoft.com/office/drawing/2014/main" id="{3389D0BC-BA1D-4360-88F9-D9ECCBDAB5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17950" y="647758"/>
            <a:ext cx="8355105" cy="4392652"/>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2F2F2"/>
          </a:solidFill>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pic>
        <p:nvPicPr>
          <p:cNvPr id="1026" name="Picture 2" descr="Scottish Fire and Rescue Service – Your Safety on X: &quot;It's Test It Tuesday!  Making sure you have working smoke &amp; heat alarms could save your life. Test  them weekly to make">
            <a:extLst>
              <a:ext uri="{FF2B5EF4-FFF2-40B4-BE49-F238E27FC236}">
                <a16:creationId xmlns:a16="http://schemas.microsoft.com/office/drawing/2014/main" id="{6C2531A4-B050-A816-8205-BD52A628BFB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944" r="1" b="1907"/>
          <a:stretch/>
        </p:blipFill>
        <p:spPr bwMode="auto">
          <a:xfrm>
            <a:off x="2079812" y="805516"/>
            <a:ext cx="8032376" cy="4074026"/>
          </a:xfrm>
          <a:prstGeom prst="rect">
            <a:avLst/>
          </a:prstGeom>
          <a:noFill/>
          <a:extLst>
            <a:ext uri="{909E8E84-426E-40DD-AFC4-6F175D3DCCD1}">
              <a14:hiddenFill xmlns:a14="http://schemas.microsoft.com/office/drawing/2010/main">
                <a:solidFill>
                  <a:srgbClr val="FFFFFF"/>
                </a:solidFill>
              </a14:hiddenFill>
            </a:ext>
          </a:extLst>
        </p:spPr>
      </p:pic>
      <p:sp>
        <p:nvSpPr>
          <p:cNvPr id="10" name="Footer Placeholder 6">
            <a:extLst>
              <a:ext uri="{FF2B5EF4-FFF2-40B4-BE49-F238E27FC236}">
                <a16:creationId xmlns:a16="http://schemas.microsoft.com/office/drawing/2014/main" id="{32452369-99A1-A9B0-6BBF-6F791066DCE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 2023, Fiduciary In A Box, Inc.</a:t>
            </a:r>
          </a:p>
        </p:txBody>
      </p:sp>
      <p:sp>
        <p:nvSpPr>
          <p:cNvPr id="3" name="Content Placeholder 2">
            <a:extLst>
              <a:ext uri="{FF2B5EF4-FFF2-40B4-BE49-F238E27FC236}">
                <a16:creationId xmlns:a16="http://schemas.microsoft.com/office/drawing/2014/main" id="{315DCCE2-958C-077A-5DAC-0A82C6A885DE}"/>
              </a:ext>
            </a:extLst>
          </p:cNvPr>
          <p:cNvSpPr txBox="1">
            <a:spLocks/>
          </p:cNvSpPr>
          <p:nvPr/>
        </p:nvSpPr>
        <p:spPr>
          <a:xfrm>
            <a:off x="838200" y="1400917"/>
            <a:ext cx="10515600" cy="4561367"/>
          </a:xfrm>
          <a:prstGeom prst="rect">
            <a:avLst/>
          </a:prstGeom>
        </p:spPr>
        <p:txBody>
          <a:bodyPr anchor="t">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just" defTabSz="914400" rtl="0" eaLnBrk="1" fontAlgn="auto" latinLnBrk="0" hangingPunct="1">
              <a:lnSpc>
                <a:spcPct val="100000"/>
              </a:lnSpc>
              <a:spcBef>
                <a:spcPts val="0"/>
              </a:spcBef>
              <a:spcAft>
                <a:spcPts val="600"/>
              </a:spcAft>
              <a:buClr>
                <a:srgbClr val="000000"/>
              </a:buClr>
              <a:buSzTx/>
              <a:buFont typeface="Arial"/>
              <a:buNone/>
              <a:tabLst/>
              <a:defRPr/>
            </a:pPr>
            <a:endParaRPr kumimoji="0" lang="en-US" sz="2200" b="0" i="0" u="none" strike="noStrike" kern="0" cap="none" spc="0" normalizeH="0" baseline="0" noProof="0">
              <a:ln>
                <a:noFill/>
              </a:ln>
              <a:solidFill>
                <a:srgbClr val="002060"/>
              </a:solidFill>
              <a:effectLst/>
              <a:uLnTx/>
              <a:uFillTx/>
              <a:latin typeface="Source Serif Pro Light" panose="02040303050405020204" pitchFamily="18" charset="0"/>
              <a:ea typeface="Source Serif Pro Light" panose="02040303050405020204" pitchFamily="18" charset="0"/>
              <a:cs typeface="Arial"/>
              <a:sym typeface="Arial"/>
            </a:endParaRPr>
          </a:p>
          <a:p>
            <a:pPr marL="0" marR="0" lvl="0" indent="0" algn="l" defTabSz="914400" rtl="0" eaLnBrk="1" fontAlgn="auto" latinLnBrk="0" hangingPunct="1">
              <a:lnSpc>
                <a:spcPct val="100000"/>
              </a:lnSpc>
              <a:spcBef>
                <a:spcPts val="0"/>
              </a:spcBef>
              <a:spcAft>
                <a:spcPts val="600"/>
              </a:spcAft>
              <a:buClr>
                <a:srgbClr val="000000"/>
              </a:buClr>
              <a:buSzTx/>
              <a:buFont typeface="Arial"/>
              <a:buNone/>
              <a:tabLst/>
              <a:defRPr/>
            </a:pPr>
            <a:endParaRPr kumimoji="0" lang="en-US" sz="2200" b="1" i="0" u="none" strike="noStrike" kern="0" cap="none" spc="0" normalizeH="0" baseline="0" noProof="0">
              <a:ln>
                <a:noFill/>
              </a:ln>
              <a:solidFill>
                <a:srgbClr val="002060"/>
              </a:solidFill>
              <a:effectLst/>
              <a:uLnTx/>
              <a:uFillTx/>
              <a:latin typeface="Source Serif Pro Light" panose="02040303050405020204" pitchFamily="18" charset="0"/>
              <a:ea typeface="Source Serif Pro Light" panose="02040303050405020204" pitchFamily="18" charset="0"/>
              <a:cs typeface="Arial"/>
              <a:sym typeface="Arial"/>
            </a:endParaRPr>
          </a:p>
        </p:txBody>
      </p:sp>
      <p:pic>
        <p:nvPicPr>
          <p:cNvPr id="8" name="Picture 7" descr="Logo&#10;&#10;Description automatically generated">
            <a:extLst>
              <a:ext uri="{FF2B5EF4-FFF2-40B4-BE49-F238E27FC236}">
                <a16:creationId xmlns:a16="http://schemas.microsoft.com/office/drawing/2014/main" id="{C3B0376B-B147-DC2D-7620-DCEBF5281C1F}"/>
              </a:ext>
            </a:extLst>
          </p:cNvPr>
          <p:cNvPicPr>
            <a:picLocks noChangeAspect="1"/>
          </p:cNvPicPr>
          <p:nvPr/>
        </p:nvPicPr>
        <p:blipFill>
          <a:blip r:embed="rId4"/>
          <a:stretch>
            <a:fillRect/>
          </a:stretch>
        </p:blipFill>
        <p:spPr>
          <a:xfrm>
            <a:off x="457758" y="6094613"/>
            <a:ext cx="622897" cy="510283"/>
          </a:xfrm>
          <a:prstGeom prst="rect">
            <a:avLst/>
          </a:prstGeom>
        </p:spPr>
      </p:pic>
    </p:spTree>
    <p:extLst>
      <p:ext uri="{BB962C8B-B14F-4D97-AF65-F5344CB8AC3E}">
        <p14:creationId xmlns:p14="http://schemas.microsoft.com/office/powerpoint/2010/main" val="1903937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940EB1B-47B9-E52E-51F0-E6B726053BFD}"/>
            </a:ext>
          </a:extLst>
        </p:cNvPr>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F0DCC097-1DB8-4B6D-85D0-6FBA0E1CA4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31" name="Freeform: Shape 30">
            <a:extLst>
              <a:ext uri="{FF2B5EF4-FFF2-40B4-BE49-F238E27FC236}">
                <a16:creationId xmlns:a16="http://schemas.microsoft.com/office/drawing/2014/main" id="{E0B58608-23C8-4441-994D-C6823EEE1D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2083506"/>
          </a:xfrm>
          <a:custGeom>
            <a:avLst/>
            <a:gdLst>
              <a:gd name="connsiteX0" fmla="*/ 0 w 12191999"/>
              <a:gd name="connsiteY0" fmla="*/ 0 h 2083506"/>
              <a:gd name="connsiteX1" fmla="*/ 9429748 w 12191999"/>
              <a:gd name="connsiteY1" fmla="*/ 0 h 2083506"/>
              <a:gd name="connsiteX2" fmla="*/ 9429748 w 12191999"/>
              <a:gd name="connsiteY2" fmla="*/ 1 h 2083506"/>
              <a:gd name="connsiteX3" fmla="*/ 12191999 w 12191999"/>
              <a:gd name="connsiteY3" fmla="*/ 1 h 2083506"/>
              <a:gd name="connsiteX4" fmla="*/ 12191999 w 12191999"/>
              <a:gd name="connsiteY4" fmla="*/ 1164372 h 2083506"/>
              <a:gd name="connsiteX5" fmla="*/ 12147852 w 12191999"/>
              <a:gd name="connsiteY5" fmla="*/ 1163783 h 2083506"/>
              <a:gd name="connsiteX6" fmla="*/ 11993604 w 12191999"/>
              <a:gd name="connsiteY6" fmla="*/ 1153496 h 2083506"/>
              <a:gd name="connsiteX7" fmla="*/ 11865319 w 12191999"/>
              <a:gd name="connsiteY7" fmla="*/ 1176624 h 2083506"/>
              <a:gd name="connsiteX8" fmla="*/ 11718353 w 12191999"/>
              <a:gd name="connsiteY8" fmla="*/ 1209136 h 2083506"/>
              <a:gd name="connsiteX9" fmla="*/ 11609067 w 12191999"/>
              <a:gd name="connsiteY9" fmla="*/ 1218512 h 2083506"/>
              <a:gd name="connsiteX10" fmla="*/ 11545958 w 12191999"/>
              <a:gd name="connsiteY10" fmla="*/ 1240430 h 2083506"/>
              <a:gd name="connsiteX11" fmla="*/ 11445770 w 12191999"/>
              <a:gd name="connsiteY11" fmla="*/ 1225780 h 2083506"/>
              <a:gd name="connsiteX12" fmla="*/ 11398842 w 12191999"/>
              <a:gd name="connsiteY12" fmla="*/ 1227250 h 2083506"/>
              <a:gd name="connsiteX13" fmla="*/ 11240093 w 12191999"/>
              <a:gd name="connsiteY13" fmla="*/ 1266797 h 2083506"/>
              <a:gd name="connsiteX14" fmla="*/ 11141364 w 12191999"/>
              <a:gd name="connsiteY14" fmla="*/ 1288059 h 2083506"/>
              <a:gd name="connsiteX15" fmla="*/ 11015396 w 12191999"/>
              <a:gd name="connsiteY15" fmla="*/ 1353104 h 2083506"/>
              <a:gd name="connsiteX16" fmla="*/ 10973905 w 12191999"/>
              <a:gd name="connsiteY16" fmla="*/ 1365109 h 2083506"/>
              <a:gd name="connsiteX17" fmla="*/ 10904858 w 12191999"/>
              <a:gd name="connsiteY17" fmla="*/ 1371966 h 2083506"/>
              <a:gd name="connsiteX18" fmla="*/ 10827883 w 12191999"/>
              <a:gd name="connsiteY18" fmla="*/ 1410270 h 2083506"/>
              <a:gd name="connsiteX19" fmla="*/ 10690996 w 12191999"/>
              <a:gd name="connsiteY19" fmla="*/ 1426394 h 2083506"/>
              <a:gd name="connsiteX20" fmla="*/ 10624461 w 12191999"/>
              <a:gd name="connsiteY20" fmla="*/ 1444283 h 2083506"/>
              <a:gd name="connsiteX21" fmla="*/ 10517208 w 12191999"/>
              <a:gd name="connsiteY21" fmla="*/ 1478947 h 2083506"/>
              <a:gd name="connsiteX22" fmla="*/ 10497937 w 12191999"/>
              <a:gd name="connsiteY22" fmla="*/ 1469831 h 2083506"/>
              <a:gd name="connsiteX23" fmla="*/ 10471201 w 12191999"/>
              <a:gd name="connsiteY23" fmla="*/ 1486037 h 2083506"/>
              <a:gd name="connsiteX24" fmla="*/ 10448263 w 12191999"/>
              <a:gd name="connsiteY24" fmla="*/ 1478223 h 2083506"/>
              <a:gd name="connsiteX25" fmla="*/ 10388089 w 12191999"/>
              <a:gd name="connsiteY25" fmla="*/ 1507175 h 2083506"/>
              <a:gd name="connsiteX26" fmla="*/ 10333720 w 12191999"/>
              <a:gd name="connsiteY26" fmla="*/ 1515848 h 2083506"/>
              <a:gd name="connsiteX27" fmla="*/ 10104338 w 12191999"/>
              <a:gd name="connsiteY27" fmla="*/ 1569424 h 2083506"/>
              <a:gd name="connsiteX28" fmla="*/ 9910445 w 12191999"/>
              <a:gd name="connsiteY28" fmla="*/ 1632275 h 2083506"/>
              <a:gd name="connsiteX29" fmla="*/ 9770872 w 12191999"/>
              <a:gd name="connsiteY29" fmla="*/ 1688088 h 2083506"/>
              <a:gd name="connsiteX30" fmla="*/ 9733849 w 12191999"/>
              <a:gd name="connsiteY30" fmla="*/ 1700034 h 2083506"/>
              <a:gd name="connsiteX31" fmla="*/ 9703714 w 12191999"/>
              <a:gd name="connsiteY31" fmla="*/ 1730093 h 2083506"/>
              <a:gd name="connsiteX32" fmla="*/ 9698351 w 12191999"/>
              <a:gd name="connsiteY32" fmla="*/ 1730377 h 2083506"/>
              <a:gd name="connsiteX33" fmla="*/ 9632895 w 12191999"/>
              <a:gd name="connsiteY33" fmla="*/ 1736363 h 2083506"/>
              <a:gd name="connsiteX34" fmla="*/ 9569107 w 12191999"/>
              <a:gd name="connsiteY34" fmla="*/ 1741010 h 2083506"/>
              <a:gd name="connsiteX35" fmla="*/ 9536451 w 12191999"/>
              <a:gd name="connsiteY35" fmla="*/ 1755120 h 2083506"/>
              <a:gd name="connsiteX36" fmla="*/ 9529385 w 12191999"/>
              <a:gd name="connsiteY36" fmla="*/ 1757515 h 2083506"/>
              <a:gd name="connsiteX37" fmla="*/ 9498527 w 12191999"/>
              <a:gd name="connsiteY37" fmla="*/ 1753117 h 2083506"/>
              <a:gd name="connsiteX38" fmla="*/ 9436642 w 12191999"/>
              <a:gd name="connsiteY38" fmla="*/ 1755478 h 2083506"/>
              <a:gd name="connsiteX39" fmla="*/ 9429748 w 12191999"/>
              <a:gd name="connsiteY39" fmla="*/ 1756317 h 2083506"/>
              <a:gd name="connsiteX40" fmla="*/ 9429748 w 12191999"/>
              <a:gd name="connsiteY40" fmla="*/ 1768745 h 2083506"/>
              <a:gd name="connsiteX41" fmla="*/ 9425802 w 12191999"/>
              <a:gd name="connsiteY41" fmla="*/ 1769273 h 2083506"/>
              <a:gd name="connsiteX42" fmla="*/ 9349763 w 12191999"/>
              <a:gd name="connsiteY42" fmla="*/ 1776107 h 2083506"/>
              <a:gd name="connsiteX43" fmla="*/ 9256503 w 12191999"/>
              <a:gd name="connsiteY43" fmla="*/ 1800699 h 2083506"/>
              <a:gd name="connsiteX44" fmla="*/ 9222873 w 12191999"/>
              <a:gd name="connsiteY44" fmla="*/ 1803003 h 2083506"/>
              <a:gd name="connsiteX45" fmla="*/ 9224095 w 12191999"/>
              <a:gd name="connsiteY45" fmla="*/ 1807355 h 2083506"/>
              <a:gd name="connsiteX46" fmla="*/ 9211603 w 12191999"/>
              <a:gd name="connsiteY46" fmla="*/ 1807675 h 2083506"/>
              <a:gd name="connsiteX47" fmla="*/ 9183719 w 12191999"/>
              <a:gd name="connsiteY47" fmla="*/ 1807781 h 2083506"/>
              <a:gd name="connsiteX48" fmla="*/ 9100221 w 12191999"/>
              <a:gd name="connsiteY48" fmla="*/ 1808989 h 2083506"/>
              <a:gd name="connsiteX49" fmla="*/ 9077439 w 12191999"/>
              <a:gd name="connsiteY49" fmla="*/ 1817333 h 2083506"/>
              <a:gd name="connsiteX50" fmla="*/ 9055889 w 12191999"/>
              <a:gd name="connsiteY50" fmla="*/ 1817464 h 2083506"/>
              <a:gd name="connsiteX51" fmla="*/ 8930912 w 12191999"/>
              <a:gd name="connsiteY51" fmla="*/ 1828648 h 2083506"/>
              <a:gd name="connsiteX52" fmla="*/ 8913729 w 12191999"/>
              <a:gd name="connsiteY52" fmla="*/ 1829483 h 2083506"/>
              <a:gd name="connsiteX53" fmla="*/ 8904423 w 12191999"/>
              <a:gd name="connsiteY53" fmla="*/ 1833234 h 2083506"/>
              <a:gd name="connsiteX54" fmla="*/ 8871099 w 12191999"/>
              <a:gd name="connsiteY54" fmla="*/ 1833979 h 2083506"/>
              <a:gd name="connsiteX55" fmla="*/ 8869557 w 12191999"/>
              <a:gd name="connsiteY55" fmla="*/ 1836113 h 2083506"/>
              <a:gd name="connsiteX56" fmla="*/ 8760021 w 12191999"/>
              <a:gd name="connsiteY56" fmla="*/ 1854442 h 2083506"/>
              <a:gd name="connsiteX57" fmla="*/ 8741254 w 12191999"/>
              <a:gd name="connsiteY57" fmla="*/ 1857469 h 2083506"/>
              <a:gd name="connsiteX58" fmla="*/ 8725039 w 12191999"/>
              <a:gd name="connsiteY58" fmla="*/ 1856552 h 2083506"/>
              <a:gd name="connsiteX59" fmla="*/ 8635265 w 12191999"/>
              <a:gd name="connsiteY59" fmla="*/ 1859168 h 2083506"/>
              <a:gd name="connsiteX60" fmla="*/ 8613911 w 12191999"/>
              <a:gd name="connsiteY60" fmla="*/ 1857561 h 2083506"/>
              <a:gd name="connsiteX61" fmla="*/ 8604931 w 12191999"/>
              <a:gd name="connsiteY61" fmla="*/ 1854170 h 2083506"/>
              <a:gd name="connsiteX62" fmla="*/ 8570171 w 12191999"/>
              <a:gd name="connsiteY62" fmla="*/ 1860579 h 2083506"/>
              <a:gd name="connsiteX63" fmla="*/ 8516537 w 12191999"/>
              <a:gd name="connsiteY63" fmla="*/ 1864971 h 2083506"/>
              <a:gd name="connsiteX64" fmla="*/ 8491046 w 12191999"/>
              <a:gd name="connsiteY64" fmla="*/ 1868141 h 2083506"/>
              <a:gd name="connsiteX65" fmla="*/ 8470478 w 12191999"/>
              <a:gd name="connsiteY65" fmla="*/ 1866216 h 2083506"/>
              <a:gd name="connsiteX66" fmla="*/ 8353433 w 12191999"/>
              <a:gd name="connsiteY66" fmla="*/ 1865729 h 2083506"/>
              <a:gd name="connsiteX67" fmla="*/ 8347675 w 12191999"/>
              <a:gd name="connsiteY67" fmla="*/ 1865075 h 2083506"/>
              <a:gd name="connsiteX68" fmla="*/ 8343939 w 12191999"/>
              <a:gd name="connsiteY68" fmla="*/ 1865677 h 2083506"/>
              <a:gd name="connsiteX69" fmla="*/ 8221566 w 12191999"/>
              <a:gd name="connsiteY69" fmla="*/ 1881148 h 2083506"/>
              <a:gd name="connsiteX70" fmla="*/ 8066095 w 12191999"/>
              <a:gd name="connsiteY70" fmla="*/ 1919902 h 2083506"/>
              <a:gd name="connsiteX71" fmla="*/ 8044849 w 12191999"/>
              <a:gd name="connsiteY71" fmla="*/ 1916308 h 2083506"/>
              <a:gd name="connsiteX72" fmla="*/ 8041142 w 12191999"/>
              <a:gd name="connsiteY72" fmla="*/ 1915506 h 2083506"/>
              <a:gd name="connsiteX73" fmla="*/ 8022159 w 12191999"/>
              <a:gd name="connsiteY73" fmla="*/ 1911521 h 2083506"/>
              <a:gd name="connsiteX74" fmla="*/ 7944932 w 12191999"/>
              <a:gd name="connsiteY74" fmla="*/ 1917265 h 2083506"/>
              <a:gd name="connsiteX75" fmla="*/ 7879011 w 12191999"/>
              <a:gd name="connsiteY75" fmla="*/ 1928570 h 2083506"/>
              <a:gd name="connsiteX76" fmla="*/ 7865529 w 12191999"/>
              <a:gd name="connsiteY76" fmla="*/ 1934399 h 2083506"/>
              <a:gd name="connsiteX77" fmla="*/ 7774801 w 12191999"/>
              <a:gd name="connsiteY77" fmla="*/ 1947969 h 2083506"/>
              <a:gd name="connsiteX78" fmla="*/ 7748398 w 12191999"/>
              <a:gd name="connsiteY78" fmla="*/ 1955982 h 2083506"/>
              <a:gd name="connsiteX79" fmla="*/ 7740684 w 12191999"/>
              <a:gd name="connsiteY79" fmla="*/ 1955717 h 2083506"/>
              <a:gd name="connsiteX80" fmla="*/ 7712976 w 12191999"/>
              <a:gd name="connsiteY80" fmla="*/ 1960442 h 2083506"/>
              <a:gd name="connsiteX81" fmla="*/ 7699956 w 12191999"/>
              <a:gd name="connsiteY81" fmla="*/ 1966104 h 2083506"/>
              <a:gd name="connsiteX82" fmla="*/ 7684158 w 12191999"/>
              <a:gd name="connsiteY82" fmla="*/ 1962927 h 2083506"/>
              <a:gd name="connsiteX83" fmla="*/ 7643109 w 12191999"/>
              <a:gd name="connsiteY83" fmla="*/ 1964400 h 2083506"/>
              <a:gd name="connsiteX84" fmla="*/ 7630180 w 12191999"/>
              <a:gd name="connsiteY84" fmla="*/ 1970266 h 2083506"/>
              <a:gd name="connsiteX85" fmla="*/ 7609131 w 12191999"/>
              <a:gd name="connsiteY85" fmla="*/ 1971774 h 2083506"/>
              <a:gd name="connsiteX86" fmla="*/ 7555555 w 12191999"/>
              <a:gd name="connsiteY86" fmla="*/ 1969491 h 2083506"/>
              <a:gd name="connsiteX87" fmla="*/ 7520919 w 12191999"/>
              <a:gd name="connsiteY87" fmla="*/ 1970177 h 2083506"/>
              <a:gd name="connsiteX88" fmla="*/ 7456258 w 12191999"/>
              <a:gd name="connsiteY88" fmla="*/ 1960468 h 2083506"/>
              <a:gd name="connsiteX89" fmla="*/ 7393047 w 12191999"/>
              <a:gd name="connsiteY89" fmla="*/ 1952408 h 2083506"/>
              <a:gd name="connsiteX90" fmla="*/ 7199912 w 12191999"/>
              <a:gd name="connsiteY90" fmla="*/ 1959913 h 2083506"/>
              <a:gd name="connsiteX91" fmla="*/ 7146774 w 12191999"/>
              <a:gd name="connsiteY91" fmla="*/ 1956641 h 2083506"/>
              <a:gd name="connsiteX92" fmla="*/ 7122244 w 12191999"/>
              <a:gd name="connsiteY92" fmla="*/ 1953891 h 2083506"/>
              <a:gd name="connsiteX93" fmla="*/ 7032241 w 12191999"/>
              <a:gd name="connsiteY93" fmla="*/ 1962723 h 2083506"/>
              <a:gd name="connsiteX94" fmla="*/ 6941492 w 12191999"/>
              <a:gd name="connsiteY94" fmla="*/ 1976868 h 2083506"/>
              <a:gd name="connsiteX95" fmla="*/ 6906514 w 12191999"/>
              <a:gd name="connsiteY95" fmla="*/ 1968589 h 2083506"/>
              <a:gd name="connsiteX96" fmla="*/ 6826395 w 12191999"/>
              <a:gd name="connsiteY96" fmla="*/ 1974141 h 2083506"/>
              <a:gd name="connsiteX97" fmla="*/ 6716431 w 12191999"/>
              <a:gd name="connsiteY97" fmla="*/ 2004297 h 2083506"/>
              <a:gd name="connsiteX98" fmla="*/ 6569607 w 12191999"/>
              <a:gd name="connsiteY98" fmla="*/ 2015496 h 2083506"/>
              <a:gd name="connsiteX99" fmla="*/ 6561430 w 12191999"/>
              <a:gd name="connsiteY99" fmla="*/ 2020996 h 2083506"/>
              <a:gd name="connsiteX100" fmla="*/ 6549371 w 12191999"/>
              <a:gd name="connsiteY100" fmla="*/ 2024747 h 2083506"/>
              <a:gd name="connsiteX101" fmla="*/ 6547040 w 12191999"/>
              <a:gd name="connsiteY101" fmla="*/ 2024474 h 2083506"/>
              <a:gd name="connsiteX102" fmla="*/ 6530482 w 12191999"/>
              <a:gd name="connsiteY102" fmla="*/ 2026659 h 2083506"/>
              <a:gd name="connsiteX103" fmla="*/ 6528565 w 12191999"/>
              <a:gd name="connsiteY103" fmla="*/ 2028600 h 2083506"/>
              <a:gd name="connsiteX104" fmla="*/ 6517741 w 12191999"/>
              <a:gd name="connsiteY104" fmla="*/ 2030558 h 2083506"/>
              <a:gd name="connsiteX105" fmla="*/ 6497855 w 12191999"/>
              <a:gd name="connsiteY105" fmla="*/ 2035650 h 2083506"/>
              <a:gd name="connsiteX106" fmla="*/ 6492785 w 12191999"/>
              <a:gd name="connsiteY106" fmla="*/ 2035444 h 2083506"/>
              <a:gd name="connsiteX107" fmla="*/ 6460692 w 12191999"/>
              <a:gd name="connsiteY107" fmla="*/ 2041321 h 2083506"/>
              <a:gd name="connsiteX108" fmla="*/ 6459609 w 12191999"/>
              <a:gd name="connsiteY108" fmla="*/ 2040851 h 2083506"/>
              <a:gd name="connsiteX109" fmla="*/ 6447765 w 12191999"/>
              <a:gd name="connsiteY109" fmla="*/ 2040102 h 2083506"/>
              <a:gd name="connsiteX110" fmla="*/ 6426590 w 12191999"/>
              <a:gd name="connsiteY110" fmla="*/ 2039928 h 2083506"/>
              <a:gd name="connsiteX111" fmla="*/ 6401693 w 12191999"/>
              <a:gd name="connsiteY111" fmla="*/ 2033537 h 2083506"/>
              <a:gd name="connsiteX112" fmla="*/ 6387141 w 12191999"/>
              <a:gd name="connsiteY112" fmla="*/ 2033161 h 2083506"/>
              <a:gd name="connsiteX113" fmla="*/ 6357846 w 12191999"/>
              <a:gd name="connsiteY113" fmla="*/ 2036782 h 2083506"/>
              <a:gd name="connsiteX114" fmla="*/ 6342914 w 12191999"/>
              <a:gd name="connsiteY114" fmla="*/ 2037585 h 2083506"/>
              <a:gd name="connsiteX115" fmla="*/ 6336300 w 12191999"/>
              <a:gd name="connsiteY115" fmla="*/ 2038781 h 2083506"/>
              <a:gd name="connsiteX116" fmla="*/ 6317178 w 12191999"/>
              <a:gd name="connsiteY116" fmla="*/ 2038968 h 2083506"/>
              <a:gd name="connsiteX117" fmla="*/ 6161427 w 12191999"/>
              <a:gd name="connsiteY117" fmla="*/ 2047338 h 2083506"/>
              <a:gd name="connsiteX118" fmla="*/ 6097339 w 12191999"/>
              <a:gd name="connsiteY118" fmla="*/ 2082438 h 2083506"/>
              <a:gd name="connsiteX119" fmla="*/ 6079059 w 12191999"/>
              <a:gd name="connsiteY119" fmla="*/ 2081299 h 2083506"/>
              <a:gd name="connsiteX120" fmla="*/ 5998439 w 12191999"/>
              <a:gd name="connsiteY120" fmla="*/ 2070958 h 2083506"/>
              <a:gd name="connsiteX121" fmla="*/ 5904290 w 12191999"/>
              <a:gd name="connsiteY121" fmla="*/ 2070255 h 2083506"/>
              <a:gd name="connsiteX122" fmla="*/ 5814867 w 12191999"/>
              <a:gd name="connsiteY122" fmla="*/ 2079032 h 2083506"/>
              <a:gd name="connsiteX123" fmla="*/ 5725743 w 12191999"/>
              <a:gd name="connsiteY123" fmla="*/ 2070558 h 2083506"/>
              <a:gd name="connsiteX124" fmla="*/ 5650546 w 12191999"/>
              <a:gd name="connsiteY124" fmla="*/ 2052412 h 2083506"/>
              <a:gd name="connsiteX125" fmla="*/ 5581284 w 12191999"/>
              <a:gd name="connsiteY125" fmla="*/ 2023175 h 2083506"/>
              <a:gd name="connsiteX126" fmla="*/ 5572593 w 12191999"/>
              <a:gd name="connsiteY126" fmla="*/ 2018391 h 2083506"/>
              <a:gd name="connsiteX127" fmla="*/ 5548580 w 12191999"/>
              <a:gd name="connsiteY127" fmla="*/ 2016951 h 2083506"/>
              <a:gd name="connsiteX128" fmla="*/ 5471173 w 12191999"/>
              <a:gd name="connsiteY128" fmla="*/ 2018786 h 2083506"/>
              <a:gd name="connsiteX129" fmla="*/ 5340320 w 12191999"/>
              <a:gd name="connsiteY129" fmla="*/ 2037611 h 2083506"/>
              <a:gd name="connsiteX130" fmla="*/ 5254376 w 12191999"/>
              <a:gd name="connsiteY130" fmla="*/ 2042928 h 2083506"/>
              <a:gd name="connsiteX131" fmla="*/ 5258035 w 12191999"/>
              <a:gd name="connsiteY131" fmla="*/ 2035649 h 2083506"/>
              <a:gd name="connsiteX132" fmla="*/ 5230622 w 12191999"/>
              <a:gd name="connsiteY132" fmla="*/ 2024576 h 2083506"/>
              <a:gd name="connsiteX133" fmla="*/ 5026203 w 12191999"/>
              <a:gd name="connsiteY133" fmla="*/ 2030162 h 2083506"/>
              <a:gd name="connsiteX134" fmla="*/ 4973988 w 12191999"/>
              <a:gd name="connsiteY134" fmla="*/ 2026668 h 2083506"/>
              <a:gd name="connsiteX135" fmla="*/ 4928030 w 12191999"/>
              <a:gd name="connsiteY135" fmla="*/ 2033642 h 2083506"/>
              <a:gd name="connsiteX136" fmla="*/ 4908970 w 12191999"/>
              <a:gd name="connsiteY136" fmla="*/ 2030033 h 2083506"/>
              <a:gd name="connsiteX137" fmla="*/ 4905679 w 12191999"/>
              <a:gd name="connsiteY137" fmla="*/ 2029300 h 2083506"/>
              <a:gd name="connsiteX138" fmla="*/ 4892525 w 12191999"/>
              <a:gd name="connsiteY138" fmla="*/ 2028768 h 2083506"/>
              <a:gd name="connsiteX139" fmla="*/ 4888818 w 12191999"/>
              <a:gd name="connsiteY139" fmla="*/ 2025619 h 2083506"/>
              <a:gd name="connsiteX140" fmla="*/ 4869018 w 12191999"/>
              <a:gd name="connsiteY140" fmla="*/ 2022668 h 2083506"/>
              <a:gd name="connsiteX141" fmla="*/ 4844804 w 12191999"/>
              <a:gd name="connsiteY141" fmla="*/ 2022527 h 2083506"/>
              <a:gd name="connsiteX142" fmla="*/ 4758778 w 12191999"/>
              <a:gd name="connsiteY142" fmla="*/ 2021694 h 2083506"/>
              <a:gd name="connsiteX143" fmla="*/ 4744748 w 12191999"/>
              <a:gd name="connsiteY143" fmla="*/ 2023396 h 2083506"/>
              <a:gd name="connsiteX144" fmla="*/ 4698956 w 12191999"/>
              <a:gd name="connsiteY144" fmla="*/ 2020558 h 2083506"/>
              <a:gd name="connsiteX145" fmla="*/ 4658147 w 12191999"/>
              <a:gd name="connsiteY145" fmla="*/ 2019920 h 2083506"/>
              <a:gd name="connsiteX146" fmla="*/ 4631706 w 12191999"/>
              <a:gd name="connsiteY146" fmla="*/ 2021274 h 2083506"/>
              <a:gd name="connsiteX147" fmla="*/ 4624776 w 12191999"/>
              <a:gd name="connsiteY147" fmla="*/ 2020152 h 2083506"/>
              <a:gd name="connsiteX148" fmla="*/ 4598150 w 12191999"/>
              <a:gd name="connsiteY148" fmla="*/ 2019429 h 2083506"/>
              <a:gd name="connsiteX149" fmla="*/ 4584588 w 12191999"/>
              <a:gd name="connsiteY149" fmla="*/ 2021092 h 2083506"/>
              <a:gd name="connsiteX150" fmla="*/ 4571203 w 12191999"/>
              <a:gd name="connsiteY150" fmla="*/ 2017263 h 2083506"/>
              <a:gd name="connsiteX151" fmla="*/ 4567930 w 12191999"/>
              <a:gd name="connsiteY151" fmla="*/ 2014458 h 2083506"/>
              <a:gd name="connsiteX152" fmla="*/ 4548984 w 12191999"/>
              <a:gd name="connsiteY152" fmla="*/ 2015717 h 2083506"/>
              <a:gd name="connsiteX153" fmla="*/ 4533451 w 12191999"/>
              <a:gd name="connsiteY153" fmla="*/ 2012976 h 2083506"/>
              <a:gd name="connsiteX154" fmla="*/ 4519910 w 12191999"/>
              <a:gd name="connsiteY154" fmla="*/ 2014768 h 2083506"/>
              <a:gd name="connsiteX155" fmla="*/ 4514290 w 12191999"/>
              <a:gd name="connsiteY155" fmla="*/ 2014364 h 2083506"/>
              <a:gd name="connsiteX156" fmla="*/ 4500320 w 12191999"/>
              <a:gd name="connsiteY156" fmla="*/ 2013007 h 2083506"/>
              <a:gd name="connsiteX157" fmla="*/ 4476219 w 12191999"/>
              <a:gd name="connsiteY157" fmla="*/ 2009993 h 2083506"/>
              <a:gd name="connsiteX158" fmla="*/ 4468701 w 12191999"/>
              <a:gd name="connsiteY158" fmla="*/ 2009574 h 2083506"/>
              <a:gd name="connsiteX159" fmla="*/ 4452333 w 12191999"/>
              <a:gd name="connsiteY159" fmla="*/ 2004964 h 2083506"/>
              <a:gd name="connsiteX160" fmla="*/ 4420644 w 12191999"/>
              <a:gd name="connsiteY160" fmla="*/ 2001021 h 2083506"/>
              <a:gd name="connsiteX161" fmla="*/ 4364856 w 12191999"/>
              <a:gd name="connsiteY161" fmla="*/ 1987267 h 2083506"/>
              <a:gd name="connsiteX162" fmla="*/ 4332062 w 12191999"/>
              <a:gd name="connsiteY162" fmla="*/ 1980703 h 2083506"/>
              <a:gd name="connsiteX163" fmla="*/ 4309876 w 12191999"/>
              <a:gd name="connsiteY163" fmla="*/ 1974653 h 2083506"/>
              <a:gd name="connsiteX164" fmla="*/ 4244391 w 12191999"/>
              <a:gd name="connsiteY164" fmla="*/ 1966109 h 2083506"/>
              <a:gd name="connsiteX165" fmla="*/ 4132071 w 12191999"/>
              <a:gd name="connsiteY165" fmla="*/ 1954813 h 2083506"/>
              <a:gd name="connsiteX166" fmla="*/ 4109069 w 12191999"/>
              <a:gd name="connsiteY166" fmla="*/ 1951778 h 2083506"/>
              <a:gd name="connsiteX167" fmla="*/ 4092908 w 12191999"/>
              <a:gd name="connsiteY167" fmla="*/ 1946662 h 2083506"/>
              <a:gd name="connsiteX168" fmla="*/ 4092306 w 12191999"/>
              <a:gd name="connsiteY168" fmla="*/ 1943291 h 2083506"/>
              <a:gd name="connsiteX169" fmla="*/ 4080234 w 12191999"/>
              <a:gd name="connsiteY169" fmla="*/ 1941219 h 2083506"/>
              <a:gd name="connsiteX170" fmla="*/ 4077778 w 12191999"/>
              <a:gd name="connsiteY170" fmla="*/ 1940145 h 2083506"/>
              <a:gd name="connsiteX171" fmla="*/ 4062936 w 12191999"/>
              <a:gd name="connsiteY171" fmla="*/ 1934506 h 2083506"/>
              <a:gd name="connsiteX172" fmla="*/ 4012506 w 12191999"/>
              <a:gd name="connsiteY172" fmla="*/ 1935475 h 2083506"/>
              <a:gd name="connsiteX173" fmla="*/ 3965880 w 12191999"/>
              <a:gd name="connsiteY173" fmla="*/ 1925968 h 2083506"/>
              <a:gd name="connsiteX174" fmla="*/ 3765338 w 12191999"/>
              <a:gd name="connsiteY174" fmla="*/ 1906649 h 2083506"/>
              <a:gd name="connsiteX175" fmla="*/ 3749493 w 12191999"/>
              <a:gd name="connsiteY175" fmla="*/ 1893071 h 2083506"/>
              <a:gd name="connsiteX176" fmla="*/ 3672704 w 12191999"/>
              <a:gd name="connsiteY176" fmla="*/ 1881383 h 2083506"/>
              <a:gd name="connsiteX177" fmla="*/ 3530082 w 12191999"/>
              <a:gd name="connsiteY177" fmla="*/ 1883187 h 2083506"/>
              <a:gd name="connsiteX178" fmla="*/ 3387664 w 12191999"/>
              <a:gd name="connsiteY178" fmla="*/ 1862579 h 2083506"/>
              <a:gd name="connsiteX179" fmla="*/ 3371681 w 12191999"/>
              <a:gd name="connsiteY179" fmla="*/ 1865293 h 2083506"/>
              <a:gd name="connsiteX180" fmla="*/ 3355305 w 12191999"/>
              <a:gd name="connsiteY180" fmla="*/ 1865842 h 2083506"/>
              <a:gd name="connsiteX181" fmla="*/ 3353790 w 12191999"/>
              <a:gd name="connsiteY181" fmla="*/ 1865158 h 2083506"/>
              <a:gd name="connsiteX182" fmla="*/ 3336210 w 12191999"/>
              <a:gd name="connsiteY182" fmla="*/ 1863564 h 2083506"/>
              <a:gd name="connsiteX183" fmla="*/ 3331381 w 12191999"/>
              <a:gd name="connsiteY183" fmla="*/ 1864716 h 2083506"/>
              <a:gd name="connsiteX184" fmla="*/ 3319012 w 12191999"/>
              <a:gd name="connsiteY184" fmla="*/ 1864093 h 2083506"/>
              <a:gd name="connsiteX185" fmla="*/ 3293818 w 12191999"/>
              <a:gd name="connsiteY185" fmla="*/ 1864135 h 2083506"/>
              <a:gd name="connsiteX186" fmla="*/ 3289881 w 12191999"/>
              <a:gd name="connsiteY186" fmla="*/ 1862954 h 2083506"/>
              <a:gd name="connsiteX187" fmla="*/ 3253090 w 12191999"/>
              <a:gd name="connsiteY187" fmla="*/ 1861164 h 2083506"/>
              <a:gd name="connsiteX188" fmla="*/ 3252949 w 12191999"/>
              <a:gd name="connsiteY188" fmla="*/ 1860574 h 2083506"/>
              <a:gd name="connsiteX189" fmla="*/ 3244187 w 12191999"/>
              <a:gd name="connsiteY189" fmla="*/ 1857604 h 2083506"/>
              <a:gd name="connsiteX190" fmla="*/ 3246570 w 12191999"/>
              <a:gd name="connsiteY190" fmla="*/ 1852946 h 2083506"/>
              <a:gd name="connsiteX191" fmla="*/ 3237810 w 12191999"/>
              <a:gd name="connsiteY191" fmla="*/ 1853064 h 2083506"/>
              <a:gd name="connsiteX192" fmla="*/ 3230822 w 12191999"/>
              <a:gd name="connsiteY192" fmla="*/ 1855474 h 2083506"/>
              <a:gd name="connsiteX193" fmla="*/ 3136549 w 12191999"/>
              <a:gd name="connsiteY193" fmla="*/ 1874037 h 2083506"/>
              <a:gd name="connsiteX194" fmla="*/ 2845754 w 12191999"/>
              <a:gd name="connsiteY194" fmla="*/ 1910932 h 2083506"/>
              <a:gd name="connsiteX195" fmla="*/ 2786878 w 12191999"/>
              <a:gd name="connsiteY195" fmla="*/ 1917162 h 2083506"/>
              <a:gd name="connsiteX196" fmla="*/ 2725298 w 12191999"/>
              <a:gd name="connsiteY196" fmla="*/ 1912340 h 2083506"/>
              <a:gd name="connsiteX197" fmla="*/ 2697754 w 12191999"/>
              <a:gd name="connsiteY197" fmla="*/ 1914863 h 2083506"/>
              <a:gd name="connsiteX198" fmla="*/ 2568063 w 12191999"/>
              <a:gd name="connsiteY198" fmla="*/ 1936283 h 2083506"/>
              <a:gd name="connsiteX199" fmla="*/ 2489784 w 12191999"/>
              <a:gd name="connsiteY199" fmla="*/ 1943720 h 2083506"/>
              <a:gd name="connsiteX200" fmla="*/ 2458978 w 12191999"/>
              <a:gd name="connsiteY200" fmla="*/ 1938095 h 2083506"/>
              <a:gd name="connsiteX201" fmla="*/ 2318712 w 12191999"/>
              <a:gd name="connsiteY201" fmla="*/ 1934474 h 2083506"/>
              <a:gd name="connsiteX202" fmla="*/ 2268709 w 12191999"/>
              <a:gd name="connsiteY202" fmla="*/ 1940521 h 2083506"/>
              <a:gd name="connsiteX203" fmla="*/ 2264080 w 12191999"/>
              <a:gd name="connsiteY203" fmla="*/ 1941232 h 2083506"/>
              <a:gd name="connsiteX204" fmla="*/ 2254684 w 12191999"/>
              <a:gd name="connsiteY204" fmla="*/ 1943524 h 2083506"/>
              <a:gd name="connsiteX205" fmla="*/ 2252523 w 12191999"/>
              <a:gd name="connsiteY205" fmla="*/ 1943004 h 2083506"/>
              <a:gd name="connsiteX206" fmla="*/ 2173350 w 12191999"/>
              <a:gd name="connsiteY206" fmla="*/ 1929202 h 2083506"/>
              <a:gd name="connsiteX207" fmla="*/ 2155266 w 12191999"/>
              <a:gd name="connsiteY207" fmla="*/ 1920267 h 2083506"/>
              <a:gd name="connsiteX208" fmla="*/ 2091013 w 12191999"/>
              <a:gd name="connsiteY208" fmla="*/ 1914631 h 2083506"/>
              <a:gd name="connsiteX209" fmla="*/ 2030712 w 12191999"/>
              <a:gd name="connsiteY209" fmla="*/ 1897690 h 2083506"/>
              <a:gd name="connsiteX210" fmla="*/ 1908838 w 12191999"/>
              <a:gd name="connsiteY210" fmla="*/ 1892222 h 2083506"/>
              <a:gd name="connsiteX211" fmla="*/ 1877796 w 12191999"/>
              <a:gd name="connsiteY211" fmla="*/ 1883887 h 2083506"/>
              <a:gd name="connsiteX212" fmla="*/ 1875824 w 12191999"/>
              <a:gd name="connsiteY212" fmla="*/ 1879265 h 2083506"/>
              <a:gd name="connsiteX213" fmla="*/ 1823048 w 12191999"/>
              <a:gd name="connsiteY213" fmla="*/ 1881064 h 2083506"/>
              <a:gd name="connsiteX214" fmla="*/ 1765736 w 12191999"/>
              <a:gd name="connsiteY214" fmla="*/ 1856578 h 2083506"/>
              <a:gd name="connsiteX215" fmla="*/ 1725669 w 12191999"/>
              <a:gd name="connsiteY215" fmla="*/ 1833744 h 2083506"/>
              <a:gd name="connsiteX216" fmla="*/ 1725216 w 12191999"/>
              <a:gd name="connsiteY216" fmla="*/ 1829447 h 2083506"/>
              <a:gd name="connsiteX217" fmla="*/ 1721485 w 12191999"/>
              <a:gd name="connsiteY217" fmla="*/ 1828960 h 2083506"/>
              <a:gd name="connsiteX218" fmla="*/ 1717786 w 12191999"/>
              <a:gd name="connsiteY218" fmla="*/ 1832224 h 2083506"/>
              <a:gd name="connsiteX219" fmla="*/ 1689907 w 12191999"/>
              <a:gd name="connsiteY219" fmla="*/ 1825425 h 2083506"/>
              <a:gd name="connsiteX220" fmla="*/ 1688093 w 12191999"/>
              <a:gd name="connsiteY220" fmla="*/ 1817391 h 2083506"/>
              <a:gd name="connsiteX221" fmla="*/ 1496789 w 12191999"/>
              <a:gd name="connsiteY221" fmla="*/ 1805297 h 2083506"/>
              <a:gd name="connsiteX222" fmla="*/ 1392839 w 12191999"/>
              <a:gd name="connsiteY222" fmla="*/ 1758649 h 2083506"/>
              <a:gd name="connsiteX223" fmla="*/ 1360872 w 12191999"/>
              <a:gd name="connsiteY223" fmla="*/ 1752441 h 2083506"/>
              <a:gd name="connsiteX224" fmla="*/ 1313885 w 12191999"/>
              <a:gd name="connsiteY224" fmla="*/ 1731785 h 2083506"/>
              <a:gd name="connsiteX225" fmla="*/ 1247665 w 12191999"/>
              <a:gd name="connsiteY225" fmla="*/ 1727765 h 2083506"/>
              <a:gd name="connsiteX226" fmla="*/ 1196850 w 12191999"/>
              <a:gd name="connsiteY226" fmla="*/ 1729622 h 2083506"/>
              <a:gd name="connsiteX227" fmla="*/ 1168728 w 12191999"/>
              <a:gd name="connsiteY227" fmla="*/ 1728550 h 2083506"/>
              <a:gd name="connsiteX228" fmla="*/ 1096918 w 12191999"/>
              <a:gd name="connsiteY228" fmla="*/ 1721485 h 2083506"/>
              <a:gd name="connsiteX229" fmla="*/ 1094082 w 12191999"/>
              <a:gd name="connsiteY229" fmla="*/ 1720113 h 2083506"/>
              <a:gd name="connsiteX230" fmla="*/ 1040782 w 12191999"/>
              <a:gd name="connsiteY230" fmla="*/ 1721762 h 2083506"/>
              <a:gd name="connsiteX231" fmla="*/ 955980 w 12191999"/>
              <a:gd name="connsiteY231" fmla="*/ 1719289 h 2083506"/>
              <a:gd name="connsiteX232" fmla="*/ 926108 w 12191999"/>
              <a:gd name="connsiteY232" fmla="*/ 1715917 h 2083506"/>
              <a:gd name="connsiteX233" fmla="*/ 876049 w 12191999"/>
              <a:gd name="connsiteY233" fmla="*/ 1710422 h 2083506"/>
              <a:gd name="connsiteX234" fmla="*/ 839194 w 12191999"/>
              <a:gd name="connsiteY234" fmla="*/ 1700176 h 2083506"/>
              <a:gd name="connsiteX235" fmla="*/ 797112 w 12191999"/>
              <a:gd name="connsiteY235" fmla="*/ 1698014 h 2083506"/>
              <a:gd name="connsiteX236" fmla="*/ 786610 w 12191999"/>
              <a:gd name="connsiteY236" fmla="*/ 1705455 h 2083506"/>
              <a:gd name="connsiteX237" fmla="*/ 741833 w 12191999"/>
              <a:gd name="connsiteY237" fmla="*/ 1700566 h 2083506"/>
              <a:gd name="connsiteX238" fmla="*/ 673985 w 12191999"/>
              <a:gd name="connsiteY238" fmla="*/ 1692278 h 2083506"/>
              <a:gd name="connsiteX239" fmla="*/ 634665 w 12191999"/>
              <a:gd name="connsiteY239" fmla="*/ 1689550 h 2083506"/>
              <a:gd name="connsiteX240" fmla="*/ 527471 w 12191999"/>
              <a:gd name="connsiteY240" fmla="*/ 1679869 h 2083506"/>
              <a:gd name="connsiteX241" fmla="*/ 420260 w 12191999"/>
              <a:gd name="connsiteY241" fmla="*/ 1668475 h 2083506"/>
              <a:gd name="connsiteX242" fmla="*/ 357630 w 12191999"/>
              <a:gd name="connsiteY242" fmla="*/ 1652142 h 2083506"/>
              <a:gd name="connsiteX243" fmla="*/ 269407 w 12191999"/>
              <a:gd name="connsiteY243" fmla="*/ 1643812 h 2083506"/>
              <a:gd name="connsiteX244" fmla="*/ 254769 w 12191999"/>
              <a:gd name="connsiteY244" fmla="*/ 1641013 h 2083506"/>
              <a:gd name="connsiteX245" fmla="*/ 150763 w 12191999"/>
              <a:gd name="connsiteY245" fmla="*/ 1628143 h 2083506"/>
              <a:gd name="connsiteX246" fmla="*/ 29133 w 12191999"/>
              <a:gd name="connsiteY246" fmla="*/ 1626172 h 2083506"/>
              <a:gd name="connsiteX247" fmla="*/ 0 w 12191999"/>
              <a:gd name="connsiteY247" fmla="*/ 1619589 h 2083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Lst>
            <a:rect l="l" t="t" r="r" b="b"/>
            <a:pathLst>
              <a:path w="12191999" h="2083506">
                <a:moveTo>
                  <a:pt x="0" y="0"/>
                </a:moveTo>
                <a:lnTo>
                  <a:pt x="9429748" y="0"/>
                </a:lnTo>
                <a:lnTo>
                  <a:pt x="9429748" y="1"/>
                </a:lnTo>
                <a:lnTo>
                  <a:pt x="12191999" y="1"/>
                </a:lnTo>
                <a:lnTo>
                  <a:pt x="12191999" y="1164372"/>
                </a:lnTo>
                <a:lnTo>
                  <a:pt x="12147852" y="1163783"/>
                </a:lnTo>
                <a:cubicBezTo>
                  <a:pt x="12063101" y="1189107"/>
                  <a:pt x="12045020" y="1156925"/>
                  <a:pt x="11993604" y="1153496"/>
                </a:cubicBezTo>
                <a:cubicBezTo>
                  <a:pt x="11954216" y="1165241"/>
                  <a:pt x="11911195" y="1167350"/>
                  <a:pt x="11865319" y="1176624"/>
                </a:cubicBezTo>
                <a:cubicBezTo>
                  <a:pt x="11822513" y="1184682"/>
                  <a:pt x="11766915" y="1201558"/>
                  <a:pt x="11718353" y="1209136"/>
                </a:cubicBezTo>
                <a:cubicBezTo>
                  <a:pt x="11675379" y="1217463"/>
                  <a:pt x="11638007" y="1216639"/>
                  <a:pt x="11609067" y="1218512"/>
                </a:cubicBezTo>
                <a:cubicBezTo>
                  <a:pt x="11597582" y="1221322"/>
                  <a:pt x="11554280" y="1243577"/>
                  <a:pt x="11545958" y="1240430"/>
                </a:cubicBezTo>
                <a:lnTo>
                  <a:pt x="11445770" y="1225780"/>
                </a:lnTo>
                <a:cubicBezTo>
                  <a:pt x="11425543" y="1230782"/>
                  <a:pt x="11413740" y="1222096"/>
                  <a:pt x="11398842" y="1227250"/>
                </a:cubicBezTo>
                <a:cubicBezTo>
                  <a:pt x="11367060" y="1233093"/>
                  <a:pt x="11269285" y="1263712"/>
                  <a:pt x="11240093" y="1266797"/>
                </a:cubicBezTo>
                <a:cubicBezTo>
                  <a:pt x="11197297" y="1273685"/>
                  <a:pt x="11181311" y="1272682"/>
                  <a:pt x="11141364" y="1288059"/>
                </a:cubicBezTo>
                <a:cubicBezTo>
                  <a:pt x="11099891" y="1305386"/>
                  <a:pt x="11051533" y="1319157"/>
                  <a:pt x="11015396" y="1353104"/>
                </a:cubicBezTo>
                <a:cubicBezTo>
                  <a:pt x="11009424" y="1362217"/>
                  <a:pt x="10992328" y="1361966"/>
                  <a:pt x="10973905" y="1365109"/>
                </a:cubicBezTo>
                <a:cubicBezTo>
                  <a:pt x="10955482" y="1368254"/>
                  <a:pt x="10907369" y="1372817"/>
                  <a:pt x="10904858" y="1371966"/>
                </a:cubicBezTo>
                <a:cubicBezTo>
                  <a:pt x="10880521" y="1379494"/>
                  <a:pt x="10873670" y="1399734"/>
                  <a:pt x="10827883" y="1410270"/>
                </a:cubicBezTo>
                <a:cubicBezTo>
                  <a:pt x="10790248" y="1415655"/>
                  <a:pt x="10724899" y="1420726"/>
                  <a:pt x="10690996" y="1426394"/>
                </a:cubicBezTo>
                <a:cubicBezTo>
                  <a:pt x="10676463" y="1423331"/>
                  <a:pt x="10634514" y="1436908"/>
                  <a:pt x="10624461" y="1444283"/>
                </a:cubicBezTo>
                <a:cubicBezTo>
                  <a:pt x="10601952" y="1468442"/>
                  <a:pt x="10536224" y="1460228"/>
                  <a:pt x="10517208" y="1478947"/>
                </a:cubicBezTo>
                <a:cubicBezTo>
                  <a:pt x="10509508" y="1482271"/>
                  <a:pt x="10505833" y="1468818"/>
                  <a:pt x="10497937" y="1469831"/>
                </a:cubicBezTo>
                <a:lnTo>
                  <a:pt x="10471201" y="1486037"/>
                </a:lnTo>
                <a:lnTo>
                  <a:pt x="10448263" y="1478223"/>
                </a:lnTo>
                <a:lnTo>
                  <a:pt x="10388089" y="1507175"/>
                </a:lnTo>
                <a:cubicBezTo>
                  <a:pt x="10350285" y="1513081"/>
                  <a:pt x="10383281" y="1526586"/>
                  <a:pt x="10333720" y="1515848"/>
                </a:cubicBezTo>
                <a:cubicBezTo>
                  <a:pt x="10286428" y="1526223"/>
                  <a:pt x="10174884" y="1550019"/>
                  <a:pt x="10104338" y="1569424"/>
                </a:cubicBezTo>
                <a:cubicBezTo>
                  <a:pt x="10066963" y="1581564"/>
                  <a:pt x="9967395" y="1605712"/>
                  <a:pt x="9910445" y="1632275"/>
                </a:cubicBezTo>
                <a:cubicBezTo>
                  <a:pt x="9856131" y="1644130"/>
                  <a:pt x="9831118" y="1689967"/>
                  <a:pt x="9770872" y="1688088"/>
                </a:cubicBezTo>
                <a:cubicBezTo>
                  <a:pt x="9769882" y="1691843"/>
                  <a:pt x="9737016" y="1697044"/>
                  <a:pt x="9733849" y="1700034"/>
                </a:cubicBezTo>
                <a:lnTo>
                  <a:pt x="9703714" y="1730093"/>
                </a:lnTo>
                <a:lnTo>
                  <a:pt x="9698351" y="1730377"/>
                </a:lnTo>
                <a:lnTo>
                  <a:pt x="9632895" y="1736363"/>
                </a:lnTo>
                <a:lnTo>
                  <a:pt x="9569107" y="1741010"/>
                </a:lnTo>
                <a:cubicBezTo>
                  <a:pt x="9558961" y="1745882"/>
                  <a:pt x="9548028" y="1750646"/>
                  <a:pt x="9536451" y="1755120"/>
                </a:cubicBezTo>
                <a:lnTo>
                  <a:pt x="9529385" y="1757515"/>
                </a:lnTo>
                <a:lnTo>
                  <a:pt x="9498527" y="1753117"/>
                </a:lnTo>
                <a:lnTo>
                  <a:pt x="9436642" y="1755478"/>
                </a:lnTo>
                <a:lnTo>
                  <a:pt x="9429748" y="1756317"/>
                </a:lnTo>
                <a:lnTo>
                  <a:pt x="9429748" y="1768745"/>
                </a:lnTo>
                <a:lnTo>
                  <a:pt x="9425802" y="1769273"/>
                </a:lnTo>
                <a:cubicBezTo>
                  <a:pt x="9390751" y="1773262"/>
                  <a:pt x="9371406" y="1773457"/>
                  <a:pt x="9349763" y="1776107"/>
                </a:cubicBezTo>
                <a:cubicBezTo>
                  <a:pt x="9314721" y="1782260"/>
                  <a:pt x="9277650" y="1796217"/>
                  <a:pt x="9256503" y="1800699"/>
                </a:cubicBezTo>
                <a:lnTo>
                  <a:pt x="9222873" y="1803003"/>
                </a:lnTo>
                <a:lnTo>
                  <a:pt x="9224095" y="1807355"/>
                </a:lnTo>
                <a:lnTo>
                  <a:pt x="9211603" y="1807675"/>
                </a:lnTo>
                <a:lnTo>
                  <a:pt x="9183719" y="1807781"/>
                </a:lnTo>
                <a:cubicBezTo>
                  <a:pt x="9166319" y="1808439"/>
                  <a:pt x="9117935" y="1807396"/>
                  <a:pt x="9100221" y="1808989"/>
                </a:cubicBezTo>
                <a:cubicBezTo>
                  <a:pt x="9095111" y="1813630"/>
                  <a:pt x="9087224" y="1816160"/>
                  <a:pt x="9077439" y="1817333"/>
                </a:cubicBezTo>
                <a:lnTo>
                  <a:pt x="9055889" y="1817464"/>
                </a:lnTo>
                <a:lnTo>
                  <a:pt x="8930912" y="1828648"/>
                </a:lnTo>
                <a:lnTo>
                  <a:pt x="8913729" y="1829483"/>
                </a:lnTo>
                <a:lnTo>
                  <a:pt x="8904423" y="1833234"/>
                </a:lnTo>
                <a:cubicBezTo>
                  <a:pt x="8897319" y="1833982"/>
                  <a:pt x="8876911" y="1833498"/>
                  <a:pt x="8871099" y="1833979"/>
                </a:cubicBezTo>
                <a:lnTo>
                  <a:pt x="8869557" y="1836113"/>
                </a:lnTo>
                <a:cubicBezTo>
                  <a:pt x="8851043" y="1839524"/>
                  <a:pt x="8781405" y="1850882"/>
                  <a:pt x="8760021" y="1854442"/>
                </a:cubicBezTo>
                <a:cubicBezTo>
                  <a:pt x="8755749" y="1851161"/>
                  <a:pt x="8746183" y="1856343"/>
                  <a:pt x="8741254" y="1857469"/>
                </a:cubicBezTo>
                <a:cubicBezTo>
                  <a:pt x="8740491" y="1855259"/>
                  <a:pt x="8728559" y="1854585"/>
                  <a:pt x="8725039" y="1856552"/>
                </a:cubicBezTo>
                <a:cubicBezTo>
                  <a:pt x="8641157" y="1867333"/>
                  <a:pt x="8683145" y="1845054"/>
                  <a:pt x="8635265" y="1859168"/>
                </a:cubicBezTo>
                <a:cubicBezTo>
                  <a:pt x="8626795" y="1860103"/>
                  <a:pt x="8619931" y="1859212"/>
                  <a:pt x="8613911" y="1857561"/>
                </a:cubicBezTo>
                <a:lnTo>
                  <a:pt x="8604931" y="1854170"/>
                </a:lnTo>
                <a:lnTo>
                  <a:pt x="8570171" y="1860579"/>
                </a:lnTo>
                <a:cubicBezTo>
                  <a:pt x="8553049" y="1862813"/>
                  <a:pt x="8535028" y="1864294"/>
                  <a:pt x="8516537" y="1864971"/>
                </a:cubicBezTo>
                <a:cubicBezTo>
                  <a:pt x="8512388" y="1860455"/>
                  <a:pt x="8497874" y="1866870"/>
                  <a:pt x="8491046" y="1868141"/>
                </a:cubicBezTo>
                <a:cubicBezTo>
                  <a:pt x="8490975" y="1865191"/>
                  <a:pt x="8475847" y="1863778"/>
                  <a:pt x="8470478" y="1866216"/>
                </a:cubicBezTo>
                <a:cubicBezTo>
                  <a:pt x="8357654" y="1876758"/>
                  <a:pt x="8421139" y="1849210"/>
                  <a:pt x="8353433" y="1865729"/>
                </a:cubicBezTo>
                <a:lnTo>
                  <a:pt x="8347675" y="1865075"/>
                </a:lnTo>
                <a:lnTo>
                  <a:pt x="8343939" y="1865677"/>
                </a:lnTo>
                <a:cubicBezTo>
                  <a:pt x="8309852" y="1870841"/>
                  <a:pt x="8272587" y="1875809"/>
                  <a:pt x="8221566" y="1881148"/>
                </a:cubicBezTo>
                <a:cubicBezTo>
                  <a:pt x="8158043" y="1892960"/>
                  <a:pt x="8095547" y="1914042"/>
                  <a:pt x="8066095" y="1919902"/>
                </a:cubicBezTo>
                <a:cubicBezTo>
                  <a:pt x="8058949" y="1919234"/>
                  <a:pt x="8051921" y="1917862"/>
                  <a:pt x="8044849" y="1916308"/>
                </a:cubicBezTo>
                <a:lnTo>
                  <a:pt x="8041142" y="1915506"/>
                </a:lnTo>
                <a:lnTo>
                  <a:pt x="8022159" y="1911521"/>
                </a:lnTo>
                <a:lnTo>
                  <a:pt x="7944932" y="1917265"/>
                </a:lnTo>
                <a:lnTo>
                  <a:pt x="7879011" y="1928570"/>
                </a:lnTo>
                <a:lnTo>
                  <a:pt x="7865529" y="1934399"/>
                </a:lnTo>
                <a:lnTo>
                  <a:pt x="7774801" y="1947969"/>
                </a:lnTo>
                <a:lnTo>
                  <a:pt x="7748398" y="1955982"/>
                </a:lnTo>
                <a:lnTo>
                  <a:pt x="7740684" y="1955717"/>
                </a:lnTo>
                <a:cubicBezTo>
                  <a:pt x="7728362" y="1958584"/>
                  <a:pt x="7714099" y="1968442"/>
                  <a:pt x="7712976" y="1960442"/>
                </a:cubicBezTo>
                <a:lnTo>
                  <a:pt x="7699956" y="1966104"/>
                </a:lnTo>
                <a:lnTo>
                  <a:pt x="7684158" y="1962927"/>
                </a:lnTo>
                <a:cubicBezTo>
                  <a:pt x="7674684" y="1962643"/>
                  <a:pt x="7652105" y="1963177"/>
                  <a:pt x="7643109" y="1964400"/>
                </a:cubicBezTo>
                <a:lnTo>
                  <a:pt x="7630180" y="1970266"/>
                </a:lnTo>
                <a:lnTo>
                  <a:pt x="7609131" y="1971774"/>
                </a:lnTo>
                <a:cubicBezTo>
                  <a:pt x="7596694" y="1971644"/>
                  <a:pt x="7570258" y="1969757"/>
                  <a:pt x="7555555" y="1969491"/>
                </a:cubicBezTo>
                <a:cubicBezTo>
                  <a:pt x="7541460" y="1966540"/>
                  <a:pt x="7530571" y="1964848"/>
                  <a:pt x="7520919" y="1970177"/>
                </a:cubicBezTo>
                <a:cubicBezTo>
                  <a:pt x="7500295" y="1966884"/>
                  <a:pt x="7480780" y="1949401"/>
                  <a:pt x="7456258" y="1960468"/>
                </a:cubicBezTo>
                <a:cubicBezTo>
                  <a:pt x="7434946" y="1957506"/>
                  <a:pt x="7435772" y="1952500"/>
                  <a:pt x="7393047" y="1952408"/>
                </a:cubicBezTo>
                <a:cubicBezTo>
                  <a:pt x="7356520" y="1952860"/>
                  <a:pt x="7236307" y="1958626"/>
                  <a:pt x="7199912" y="1959913"/>
                </a:cubicBezTo>
                <a:cubicBezTo>
                  <a:pt x="7176501" y="1959942"/>
                  <a:pt x="7160098" y="1958343"/>
                  <a:pt x="7146774" y="1956641"/>
                </a:cubicBezTo>
                <a:lnTo>
                  <a:pt x="7122244" y="1953891"/>
                </a:lnTo>
                <a:lnTo>
                  <a:pt x="7032241" y="1962723"/>
                </a:lnTo>
                <a:cubicBezTo>
                  <a:pt x="6997214" y="1965198"/>
                  <a:pt x="6963725" y="1968396"/>
                  <a:pt x="6941492" y="1976868"/>
                </a:cubicBezTo>
                <a:cubicBezTo>
                  <a:pt x="6947015" y="1970398"/>
                  <a:pt x="6923088" y="1965379"/>
                  <a:pt x="6906514" y="1968589"/>
                </a:cubicBezTo>
                <a:cubicBezTo>
                  <a:pt x="6925890" y="1943204"/>
                  <a:pt x="6840983" y="1991464"/>
                  <a:pt x="6826395" y="1974141"/>
                </a:cubicBezTo>
                <a:cubicBezTo>
                  <a:pt x="6825676" y="1990223"/>
                  <a:pt x="6751393" y="2017492"/>
                  <a:pt x="6716431" y="2004297"/>
                </a:cubicBezTo>
                <a:cubicBezTo>
                  <a:pt x="6663167" y="2007518"/>
                  <a:pt x="6625450" y="2020811"/>
                  <a:pt x="6569607" y="2015496"/>
                </a:cubicBezTo>
                <a:cubicBezTo>
                  <a:pt x="6567874" y="2017648"/>
                  <a:pt x="6565034" y="2019449"/>
                  <a:pt x="6561430" y="2020996"/>
                </a:cubicBezTo>
                <a:lnTo>
                  <a:pt x="6549371" y="2024747"/>
                </a:lnTo>
                <a:lnTo>
                  <a:pt x="6547040" y="2024474"/>
                </a:lnTo>
                <a:cubicBezTo>
                  <a:pt x="6537882" y="2024425"/>
                  <a:pt x="6533193" y="2025332"/>
                  <a:pt x="6530482" y="2026659"/>
                </a:cubicBezTo>
                <a:lnTo>
                  <a:pt x="6528565" y="2028600"/>
                </a:lnTo>
                <a:lnTo>
                  <a:pt x="6517741" y="2030558"/>
                </a:lnTo>
                <a:lnTo>
                  <a:pt x="6497855" y="2035650"/>
                </a:lnTo>
                <a:lnTo>
                  <a:pt x="6492785" y="2035444"/>
                </a:lnTo>
                <a:lnTo>
                  <a:pt x="6460692" y="2041321"/>
                </a:lnTo>
                <a:lnTo>
                  <a:pt x="6459609" y="2040851"/>
                </a:lnTo>
                <a:cubicBezTo>
                  <a:pt x="6456451" y="2039933"/>
                  <a:pt x="6452734" y="2039508"/>
                  <a:pt x="6447765" y="2040102"/>
                </a:cubicBezTo>
                <a:cubicBezTo>
                  <a:pt x="6446007" y="2031126"/>
                  <a:pt x="6441093" y="2037380"/>
                  <a:pt x="6426590" y="2039928"/>
                </a:cubicBezTo>
                <a:cubicBezTo>
                  <a:pt x="6423606" y="2033241"/>
                  <a:pt x="6413230" y="2032925"/>
                  <a:pt x="6401693" y="2033537"/>
                </a:cubicBezTo>
                <a:lnTo>
                  <a:pt x="6387141" y="2033161"/>
                </a:lnTo>
                <a:lnTo>
                  <a:pt x="6357846" y="2036782"/>
                </a:lnTo>
                <a:lnTo>
                  <a:pt x="6342914" y="2037585"/>
                </a:lnTo>
                <a:lnTo>
                  <a:pt x="6336300" y="2038781"/>
                </a:lnTo>
                <a:lnTo>
                  <a:pt x="6317178" y="2038968"/>
                </a:lnTo>
                <a:lnTo>
                  <a:pt x="6161427" y="2047338"/>
                </a:lnTo>
                <a:cubicBezTo>
                  <a:pt x="6147824" y="2057658"/>
                  <a:pt x="6118908" y="2077615"/>
                  <a:pt x="6097339" y="2082438"/>
                </a:cubicBezTo>
                <a:cubicBezTo>
                  <a:pt x="6090149" y="2084046"/>
                  <a:pt x="6083776" y="2083972"/>
                  <a:pt x="6079059" y="2081299"/>
                </a:cubicBezTo>
                <a:cubicBezTo>
                  <a:pt x="6063900" y="2082334"/>
                  <a:pt x="6011621" y="2084537"/>
                  <a:pt x="5998439" y="2070958"/>
                </a:cubicBezTo>
                <a:cubicBezTo>
                  <a:pt x="5976443" y="2071759"/>
                  <a:pt x="5925514" y="2069780"/>
                  <a:pt x="5904290" y="2070255"/>
                </a:cubicBezTo>
                <a:cubicBezTo>
                  <a:pt x="5871515" y="2066244"/>
                  <a:pt x="5843986" y="2088249"/>
                  <a:pt x="5814867" y="2079032"/>
                </a:cubicBezTo>
                <a:cubicBezTo>
                  <a:pt x="5792003" y="2070559"/>
                  <a:pt x="5750009" y="2076273"/>
                  <a:pt x="5725743" y="2070558"/>
                </a:cubicBezTo>
                <a:cubicBezTo>
                  <a:pt x="5716432" y="2058355"/>
                  <a:pt x="5667424" y="2047322"/>
                  <a:pt x="5650546" y="2052412"/>
                </a:cubicBezTo>
                <a:cubicBezTo>
                  <a:pt x="5614627" y="2046084"/>
                  <a:pt x="5608108" y="2028306"/>
                  <a:pt x="5581284" y="2023175"/>
                </a:cubicBezTo>
                <a:lnTo>
                  <a:pt x="5572593" y="2018391"/>
                </a:lnTo>
                <a:lnTo>
                  <a:pt x="5548580" y="2016951"/>
                </a:lnTo>
                <a:cubicBezTo>
                  <a:pt x="5523726" y="2017783"/>
                  <a:pt x="5498337" y="2019663"/>
                  <a:pt x="5471173" y="2018786"/>
                </a:cubicBezTo>
                <a:cubicBezTo>
                  <a:pt x="5447687" y="2003020"/>
                  <a:pt x="5353807" y="2022324"/>
                  <a:pt x="5340320" y="2037611"/>
                </a:cubicBezTo>
                <a:cubicBezTo>
                  <a:pt x="5340015" y="2024215"/>
                  <a:pt x="5271937" y="2042455"/>
                  <a:pt x="5254376" y="2042928"/>
                </a:cubicBezTo>
                <a:cubicBezTo>
                  <a:pt x="5248522" y="2043086"/>
                  <a:pt x="5248281" y="2041270"/>
                  <a:pt x="5258035" y="2035649"/>
                </a:cubicBezTo>
                <a:cubicBezTo>
                  <a:pt x="5239374" y="2037214"/>
                  <a:pt x="5220112" y="2030252"/>
                  <a:pt x="5230622" y="2024576"/>
                </a:cubicBezTo>
                <a:cubicBezTo>
                  <a:pt x="5173932" y="2036724"/>
                  <a:pt x="5090262" y="2024645"/>
                  <a:pt x="5026203" y="2030162"/>
                </a:cubicBezTo>
                <a:cubicBezTo>
                  <a:pt x="4991280" y="2016814"/>
                  <a:pt x="5010212" y="2029164"/>
                  <a:pt x="4973988" y="2026668"/>
                </a:cubicBezTo>
                <a:cubicBezTo>
                  <a:pt x="4983896" y="2038955"/>
                  <a:pt x="4930012" y="2019774"/>
                  <a:pt x="4928030" y="2033642"/>
                </a:cubicBezTo>
                <a:cubicBezTo>
                  <a:pt x="4921501" y="2032748"/>
                  <a:pt x="4915238" y="2031445"/>
                  <a:pt x="4908970" y="2030033"/>
                </a:cubicBezTo>
                <a:lnTo>
                  <a:pt x="4905679" y="2029300"/>
                </a:lnTo>
                <a:lnTo>
                  <a:pt x="4892525" y="2028768"/>
                </a:lnTo>
                <a:lnTo>
                  <a:pt x="4888818" y="2025619"/>
                </a:lnTo>
                <a:lnTo>
                  <a:pt x="4869018" y="2022668"/>
                </a:lnTo>
                <a:cubicBezTo>
                  <a:pt x="4861602" y="2022028"/>
                  <a:pt x="4853622" y="2021880"/>
                  <a:pt x="4844804" y="2022527"/>
                </a:cubicBezTo>
                <a:cubicBezTo>
                  <a:pt x="4823110" y="2028022"/>
                  <a:pt x="4789330" y="2021287"/>
                  <a:pt x="4758778" y="2021694"/>
                </a:cubicBezTo>
                <a:lnTo>
                  <a:pt x="4744748" y="2023396"/>
                </a:lnTo>
                <a:lnTo>
                  <a:pt x="4698956" y="2020558"/>
                </a:lnTo>
                <a:cubicBezTo>
                  <a:pt x="4685921" y="2020008"/>
                  <a:pt x="4672392" y="2019718"/>
                  <a:pt x="4658147" y="2019920"/>
                </a:cubicBezTo>
                <a:lnTo>
                  <a:pt x="4631706" y="2021274"/>
                </a:lnTo>
                <a:lnTo>
                  <a:pt x="4624776" y="2020152"/>
                </a:lnTo>
                <a:cubicBezTo>
                  <a:pt x="4612703" y="2020277"/>
                  <a:pt x="4596727" y="2024226"/>
                  <a:pt x="4598150" y="2019429"/>
                </a:cubicBezTo>
                <a:lnTo>
                  <a:pt x="4584588" y="2021092"/>
                </a:lnTo>
                <a:lnTo>
                  <a:pt x="4571203" y="2017263"/>
                </a:lnTo>
                <a:cubicBezTo>
                  <a:pt x="4569736" y="2016374"/>
                  <a:pt x="4568633" y="2015427"/>
                  <a:pt x="4567930" y="2014458"/>
                </a:cubicBezTo>
                <a:lnTo>
                  <a:pt x="4548984" y="2015717"/>
                </a:lnTo>
                <a:lnTo>
                  <a:pt x="4533451" y="2012976"/>
                </a:lnTo>
                <a:lnTo>
                  <a:pt x="4519910" y="2014768"/>
                </a:lnTo>
                <a:lnTo>
                  <a:pt x="4514290" y="2014364"/>
                </a:lnTo>
                <a:lnTo>
                  <a:pt x="4500320" y="2013007"/>
                </a:lnTo>
                <a:cubicBezTo>
                  <a:pt x="4493159" y="2012056"/>
                  <a:pt x="4485144" y="2010910"/>
                  <a:pt x="4476219" y="2009993"/>
                </a:cubicBezTo>
                <a:lnTo>
                  <a:pt x="4468701" y="2009574"/>
                </a:lnTo>
                <a:lnTo>
                  <a:pt x="4452333" y="2004964"/>
                </a:lnTo>
                <a:cubicBezTo>
                  <a:pt x="4440422" y="2001479"/>
                  <a:pt x="4431048" y="1999130"/>
                  <a:pt x="4420644" y="2001021"/>
                </a:cubicBezTo>
                <a:cubicBezTo>
                  <a:pt x="4402911" y="1996519"/>
                  <a:pt x="4390524" y="1983900"/>
                  <a:pt x="4364856" y="1987267"/>
                </a:cubicBezTo>
                <a:cubicBezTo>
                  <a:pt x="4372645" y="1981550"/>
                  <a:pt x="4336350" y="1986575"/>
                  <a:pt x="4332062" y="1980703"/>
                </a:cubicBezTo>
                <a:cubicBezTo>
                  <a:pt x="4330083" y="1975974"/>
                  <a:pt x="4318612" y="1976397"/>
                  <a:pt x="4309876" y="1974653"/>
                </a:cubicBezTo>
                <a:cubicBezTo>
                  <a:pt x="4303650" y="1969824"/>
                  <a:pt x="4259693" y="1965414"/>
                  <a:pt x="4244391" y="1966109"/>
                </a:cubicBezTo>
                <a:cubicBezTo>
                  <a:pt x="4201255" y="1970914"/>
                  <a:pt x="4166558" y="1951471"/>
                  <a:pt x="4132071" y="1954813"/>
                </a:cubicBezTo>
                <a:cubicBezTo>
                  <a:pt x="4123041" y="1954358"/>
                  <a:pt x="4115554" y="1953263"/>
                  <a:pt x="4109069" y="1951778"/>
                </a:cubicBezTo>
                <a:lnTo>
                  <a:pt x="4092908" y="1946662"/>
                </a:lnTo>
                <a:cubicBezTo>
                  <a:pt x="4092707" y="1945539"/>
                  <a:pt x="4092506" y="1944415"/>
                  <a:pt x="4092306" y="1943291"/>
                </a:cubicBezTo>
                <a:lnTo>
                  <a:pt x="4080234" y="1941219"/>
                </a:lnTo>
                <a:lnTo>
                  <a:pt x="4077778" y="1940145"/>
                </a:lnTo>
                <a:cubicBezTo>
                  <a:pt x="4073105" y="1938081"/>
                  <a:pt x="4068339" y="1936119"/>
                  <a:pt x="4062936" y="1934506"/>
                </a:cubicBezTo>
                <a:cubicBezTo>
                  <a:pt x="4048082" y="1947155"/>
                  <a:pt x="4014523" y="1922869"/>
                  <a:pt x="4012506" y="1935475"/>
                </a:cubicBezTo>
                <a:cubicBezTo>
                  <a:pt x="3980228" y="1928812"/>
                  <a:pt x="3986775" y="1942559"/>
                  <a:pt x="3965880" y="1925968"/>
                </a:cubicBezTo>
                <a:cubicBezTo>
                  <a:pt x="3899515" y="1923414"/>
                  <a:pt x="3830855" y="1902158"/>
                  <a:pt x="3765338" y="1906649"/>
                </a:cubicBezTo>
                <a:cubicBezTo>
                  <a:pt x="3780686" y="1902635"/>
                  <a:pt x="3768784" y="1893856"/>
                  <a:pt x="3749493" y="1893071"/>
                </a:cubicBezTo>
                <a:cubicBezTo>
                  <a:pt x="3807776" y="1876857"/>
                  <a:pt x="3656400" y="1898030"/>
                  <a:pt x="3672704" y="1881383"/>
                </a:cubicBezTo>
                <a:cubicBezTo>
                  <a:pt x="3645532" y="1893973"/>
                  <a:pt x="3537791" y="1900656"/>
                  <a:pt x="3530082" y="1883187"/>
                </a:cubicBezTo>
                <a:cubicBezTo>
                  <a:pt x="3479808" y="1875044"/>
                  <a:pt x="3426017" y="1877998"/>
                  <a:pt x="3387664" y="1862579"/>
                </a:cubicBezTo>
                <a:cubicBezTo>
                  <a:pt x="3382649" y="1863935"/>
                  <a:pt x="3377277" y="1864791"/>
                  <a:pt x="3371681" y="1865293"/>
                </a:cubicBezTo>
                <a:lnTo>
                  <a:pt x="3355305" y="1865842"/>
                </a:lnTo>
                <a:lnTo>
                  <a:pt x="3353790" y="1865158"/>
                </a:lnTo>
                <a:cubicBezTo>
                  <a:pt x="3346144" y="1863282"/>
                  <a:pt x="3340687" y="1863057"/>
                  <a:pt x="3336210" y="1863564"/>
                </a:cubicBezTo>
                <a:lnTo>
                  <a:pt x="3331381" y="1864716"/>
                </a:lnTo>
                <a:lnTo>
                  <a:pt x="3319012" y="1864093"/>
                </a:lnTo>
                <a:lnTo>
                  <a:pt x="3293818" y="1864135"/>
                </a:lnTo>
                <a:lnTo>
                  <a:pt x="3289881" y="1862954"/>
                </a:lnTo>
                <a:lnTo>
                  <a:pt x="3253090" y="1861164"/>
                </a:lnTo>
                <a:cubicBezTo>
                  <a:pt x="3253042" y="1860968"/>
                  <a:pt x="3252996" y="1860771"/>
                  <a:pt x="3252949" y="1860574"/>
                </a:cubicBezTo>
                <a:cubicBezTo>
                  <a:pt x="3251799" y="1859213"/>
                  <a:pt x="3249368" y="1858131"/>
                  <a:pt x="3244187" y="1857604"/>
                </a:cubicBezTo>
                <a:cubicBezTo>
                  <a:pt x="3250860" y="1853873"/>
                  <a:pt x="3250577" y="1852999"/>
                  <a:pt x="3246570" y="1852946"/>
                </a:cubicBezTo>
                <a:lnTo>
                  <a:pt x="3237810" y="1853064"/>
                </a:lnTo>
                <a:lnTo>
                  <a:pt x="3230822" y="1855474"/>
                </a:lnTo>
                <a:cubicBezTo>
                  <a:pt x="3206812" y="1862286"/>
                  <a:pt x="3176733" y="1868865"/>
                  <a:pt x="3136549" y="1874037"/>
                </a:cubicBezTo>
                <a:cubicBezTo>
                  <a:pt x="3081163" y="1880168"/>
                  <a:pt x="2902557" y="1900580"/>
                  <a:pt x="2845754" y="1910932"/>
                </a:cubicBezTo>
                <a:cubicBezTo>
                  <a:pt x="2860822" y="1944376"/>
                  <a:pt x="2813389" y="1905358"/>
                  <a:pt x="2786878" y="1917162"/>
                </a:cubicBezTo>
                <a:cubicBezTo>
                  <a:pt x="2766803" y="1917398"/>
                  <a:pt x="2741628" y="1915886"/>
                  <a:pt x="2725298" y="1912340"/>
                </a:cubicBezTo>
                <a:cubicBezTo>
                  <a:pt x="2716680" y="1911427"/>
                  <a:pt x="2707572" y="1911972"/>
                  <a:pt x="2697754" y="1914863"/>
                </a:cubicBezTo>
                <a:cubicBezTo>
                  <a:pt x="2667185" y="1939014"/>
                  <a:pt x="2622149" y="1926211"/>
                  <a:pt x="2568063" y="1936283"/>
                </a:cubicBezTo>
                <a:cubicBezTo>
                  <a:pt x="2552625" y="1932001"/>
                  <a:pt x="2502682" y="1953378"/>
                  <a:pt x="2489784" y="1943720"/>
                </a:cubicBezTo>
                <a:cubicBezTo>
                  <a:pt x="2478524" y="1943155"/>
                  <a:pt x="2467418" y="1949411"/>
                  <a:pt x="2458978" y="1938095"/>
                </a:cubicBezTo>
                <a:cubicBezTo>
                  <a:pt x="2417552" y="1934639"/>
                  <a:pt x="2366376" y="1931293"/>
                  <a:pt x="2318712" y="1934474"/>
                </a:cubicBezTo>
                <a:cubicBezTo>
                  <a:pt x="2296029" y="1936526"/>
                  <a:pt x="2282069" y="1938434"/>
                  <a:pt x="2268709" y="1940521"/>
                </a:cubicBezTo>
                <a:lnTo>
                  <a:pt x="2264080" y="1941232"/>
                </a:lnTo>
                <a:lnTo>
                  <a:pt x="2254684" y="1943524"/>
                </a:lnTo>
                <a:lnTo>
                  <a:pt x="2252523" y="1943004"/>
                </a:lnTo>
                <a:lnTo>
                  <a:pt x="2173350" y="1929202"/>
                </a:lnTo>
                <a:lnTo>
                  <a:pt x="2155266" y="1920267"/>
                </a:lnTo>
                <a:lnTo>
                  <a:pt x="2091013" y="1914631"/>
                </a:lnTo>
                <a:cubicBezTo>
                  <a:pt x="2033357" y="1920614"/>
                  <a:pt x="2070513" y="1905065"/>
                  <a:pt x="2030712" y="1897690"/>
                </a:cubicBezTo>
                <a:cubicBezTo>
                  <a:pt x="1994539" y="1893055"/>
                  <a:pt x="1958569" y="1883188"/>
                  <a:pt x="1908838" y="1892222"/>
                </a:cubicBezTo>
                <a:cubicBezTo>
                  <a:pt x="1897236" y="1896147"/>
                  <a:pt x="1883338" y="1892415"/>
                  <a:pt x="1877796" y="1883887"/>
                </a:cubicBezTo>
                <a:cubicBezTo>
                  <a:pt x="1876842" y="1882419"/>
                  <a:pt x="1876177" y="1880863"/>
                  <a:pt x="1875824" y="1879265"/>
                </a:cubicBezTo>
                <a:cubicBezTo>
                  <a:pt x="1843474" y="1887199"/>
                  <a:pt x="1841511" y="1873818"/>
                  <a:pt x="1823048" y="1881064"/>
                </a:cubicBezTo>
                <a:cubicBezTo>
                  <a:pt x="1792640" y="1872164"/>
                  <a:pt x="1782358" y="1850450"/>
                  <a:pt x="1765736" y="1856578"/>
                </a:cubicBezTo>
                <a:cubicBezTo>
                  <a:pt x="1753024" y="1849107"/>
                  <a:pt x="1745932" y="1828316"/>
                  <a:pt x="1725669" y="1833744"/>
                </a:cubicBezTo>
                <a:cubicBezTo>
                  <a:pt x="1727428" y="1831405"/>
                  <a:pt x="1726953" y="1830157"/>
                  <a:pt x="1725216" y="1829447"/>
                </a:cubicBezTo>
                <a:lnTo>
                  <a:pt x="1721485" y="1828960"/>
                </a:lnTo>
                <a:lnTo>
                  <a:pt x="1717786" y="1832224"/>
                </a:lnTo>
                <a:cubicBezTo>
                  <a:pt x="1703445" y="1843277"/>
                  <a:pt x="1706547" y="1827935"/>
                  <a:pt x="1689907" y="1825425"/>
                </a:cubicBezTo>
                <a:cubicBezTo>
                  <a:pt x="1682338" y="1823445"/>
                  <a:pt x="1685181" y="1820226"/>
                  <a:pt x="1688093" y="1817391"/>
                </a:cubicBezTo>
                <a:lnTo>
                  <a:pt x="1496789" y="1805297"/>
                </a:lnTo>
                <a:cubicBezTo>
                  <a:pt x="1463551" y="1793913"/>
                  <a:pt x="1426345" y="1786892"/>
                  <a:pt x="1392839" y="1758649"/>
                </a:cubicBezTo>
                <a:cubicBezTo>
                  <a:pt x="1386461" y="1750573"/>
                  <a:pt x="1374031" y="1756918"/>
                  <a:pt x="1360872" y="1752441"/>
                </a:cubicBezTo>
                <a:cubicBezTo>
                  <a:pt x="1347711" y="1747963"/>
                  <a:pt x="1332751" y="1735898"/>
                  <a:pt x="1313885" y="1731785"/>
                </a:cubicBezTo>
                <a:cubicBezTo>
                  <a:pt x="1281989" y="1726305"/>
                  <a:pt x="1256405" y="1739744"/>
                  <a:pt x="1247665" y="1727765"/>
                </a:cubicBezTo>
                <a:cubicBezTo>
                  <a:pt x="1231363" y="1728538"/>
                  <a:pt x="1209120" y="1742556"/>
                  <a:pt x="1196850" y="1729622"/>
                </a:cubicBezTo>
                <a:cubicBezTo>
                  <a:pt x="1195195" y="1740224"/>
                  <a:pt x="1178147" y="1721561"/>
                  <a:pt x="1168728" y="1728550"/>
                </a:cubicBezTo>
                <a:cubicBezTo>
                  <a:pt x="1152073" y="1727193"/>
                  <a:pt x="1122804" y="1725926"/>
                  <a:pt x="1096918" y="1721485"/>
                </a:cubicBezTo>
                <a:lnTo>
                  <a:pt x="1094082" y="1720113"/>
                </a:lnTo>
                <a:lnTo>
                  <a:pt x="1040782" y="1721762"/>
                </a:lnTo>
                <a:cubicBezTo>
                  <a:pt x="987172" y="1722352"/>
                  <a:pt x="1023272" y="1708707"/>
                  <a:pt x="955980" y="1719289"/>
                </a:cubicBezTo>
                <a:cubicBezTo>
                  <a:pt x="948995" y="1714208"/>
                  <a:pt x="940521" y="1713816"/>
                  <a:pt x="926108" y="1715917"/>
                </a:cubicBezTo>
                <a:cubicBezTo>
                  <a:pt x="900077" y="1715834"/>
                  <a:pt x="902688" y="1703436"/>
                  <a:pt x="876049" y="1710422"/>
                </a:cubicBezTo>
                <a:cubicBezTo>
                  <a:pt x="881084" y="1703830"/>
                  <a:pt x="826830" y="1706893"/>
                  <a:pt x="839194" y="1700176"/>
                </a:cubicBezTo>
                <a:cubicBezTo>
                  <a:pt x="822548" y="1693764"/>
                  <a:pt x="813674" y="1703628"/>
                  <a:pt x="797112" y="1698014"/>
                </a:cubicBezTo>
                <a:cubicBezTo>
                  <a:pt x="778195" y="1696418"/>
                  <a:pt x="807647" y="1705364"/>
                  <a:pt x="786610" y="1705455"/>
                </a:cubicBezTo>
                <a:cubicBezTo>
                  <a:pt x="761170" y="1704357"/>
                  <a:pt x="760599" y="1716610"/>
                  <a:pt x="741833" y="1700566"/>
                </a:cubicBezTo>
                <a:lnTo>
                  <a:pt x="673985" y="1692278"/>
                </a:lnTo>
                <a:cubicBezTo>
                  <a:pt x="658515" y="1695829"/>
                  <a:pt x="646395" y="1693620"/>
                  <a:pt x="634665" y="1689550"/>
                </a:cubicBezTo>
                <a:cubicBezTo>
                  <a:pt x="599149" y="1689690"/>
                  <a:pt x="567176" y="1683160"/>
                  <a:pt x="527471" y="1679869"/>
                </a:cubicBezTo>
                <a:cubicBezTo>
                  <a:pt x="484099" y="1683240"/>
                  <a:pt x="462693" y="1671949"/>
                  <a:pt x="420260" y="1668475"/>
                </a:cubicBezTo>
                <a:cubicBezTo>
                  <a:pt x="377482" y="1677390"/>
                  <a:pt x="393500" y="1652730"/>
                  <a:pt x="357630" y="1652142"/>
                </a:cubicBezTo>
                <a:cubicBezTo>
                  <a:pt x="298692" y="1659518"/>
                  <a:pt x="359631" y="1643849"/>
                  <a:pt x="269407" y="1643812"/>
                </a:cubicBezTo>
                <a:cubicBezTo>
                  <a:pt x="264204" y="1645215"/>
                  <a:pt x="253436" y="1643159"/>
                  <a:pt x="254769" y="1641013"/>
                </a:cubicBezTo>
                <a:cubicBezTo>
                  <a:pt x="234996" y="1641090"/>
                  <a:pt x="179093" y="1626583"/>
                  <a:pt x="150763" y="1628143"/>
                </a:cubicBezTo>
                <a:cubicBezTo>
                  <a:pt x="96232" y="1619954"/>
                  <a:pt x="68845" y="1629422"/>
                  <a:pt x="29133" y="1626172"/>
                </a:cubicBezTo>
                <a:lnTo>
                  <a:pt x="0" y="1619589"/>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 name="Title 1">
            <a:extLst>
              <a:ext uri="{FF2B5EF4-FFF2-40B4-BE49-F238E27FC236}">
                <a16:creationId xmlns:a16="http://schemas.microsoft.com/office/drawing/2014/main" id="{8024C2F0-B1C0-C237-B0A5-869D5D517C5D}"/>
              </a:ext>
            </a:extLst>
          </p:cNvPr>
          <p:cNvSpPr>
            <a:spLocks noGrp="1"/>
          </p:cNvSpPr>
          <p:nvPr>
            <p:ph type="title"/>
          </p:nvPr>
        </p:nvSpPr>
        <p:spPr>
          <a:xfrm>
            <a:off x="828675" y="494414"/>
            <a:ext cx="10534650" cy="817403"/>
          </a:xfrm>
        </p:spPr>
        <p:txBody>
          <a:bodyPr vert="horz" lIns="91440" tIns="45720" rIns="91440" bIns="45720" rtlCol="0" anchor="b">
            <a:normAutofit/>
          </a:bodyPr>
          <a:lstStyle/>
          <a:p>
            <a:pPr algn="ctr"/>
            <a:r>
              <a:rPr lang="en-US" sz="3600" kern="1200" dirty="0">
                <a:solidFill>
                  <a:schemeClr val="accent1"/>
                </a:solidFill>
                <a:latin typeface="+mj-lt"/>
                <a:ea typeface="+mj-ea"/>
                <a:cs typeface="+mj-cs"/>
              </a:rPr>
              <a:t>Recent Types of ERISA Litigation</a:t>
            </a:r>
          </a:p>
        </p:txBody>
      </p:sp>
      <p:sp>
        <p:nvSpPr>
          <p:cNvPr id="24" name="Footer Placeholder 23">
            <a:extLst>
              <a:ext uri="{FF2B5EF4-FFF2-40B4-BE49-F238E27FC236}">
                <a16:creationId xmlns:a16="http://schemas.microsoft.com/office/drawing/2014/main" id="{7633C15D-EF0E-2237-4D35-04B54098E98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a:ln>
                  <a:noFill/>
                </a:ln>
                <a:solidFill>
                  <a:prstClr val="black">
                    <a:tint val="75000"/>
                  </a:prstClr>
                </a:solidFill>
                <a:effectLst/>
                <a:uLnTx/>
                <a:uFillTx/>
                <a:latin typeface="Aptos" panose="02110004020202020204"/>
                <a:ea typeface="+mn-ea"/>
                <a:cs typeface="+mn-cs"/>
              </a:rPr>
              <a:t>© 2024, Fiduciary In A Box, Inc.</a:t>
            </a:r>
          </a:p>
        </p:txBody>
      </p:sp>
      <p:pic>
        <p:nvPicPr>
          <p:cNvPr id="3" name="Picture 2" descr="Logo&#10;&#10;Description automatically generated">
            <a:extLst>
              <a:ext uri="{FF2B5EF4-FFF2-40B4-BE49-F238E27FC236}">
                <a16:creationId xmlns:a16="http://schemas.microsoft.com/office/drawing/2014/main" id="{29D65F9E-D9A0-F8DD-5BB8-F628BE803A49}"/>
              </a:ext>
            </a:extLst>
          </p:cNvPr>
          <p:cNvPicPr>
            <a:picLocks noChangeAspect="1"/>
          </p:cNvPicPr>
          <p:nvPr/>
        </p:nvPicPr>
        <p:blipFill>
          <a:blip r:embed="rId2"/>
          <a:stretch>
            <a:fillRect/>
          </a:stretch>
        </p:blipFill>
        <p:spPr>
          <a:xfrm>
            <a:off x="307115" y="6211192"/>
            <a:ext cx="622897" cy="510283"/>
          </a:xfrm>
          <a:prstGeom prst="rect">
            <a:avLst/>
          </a:prstGeom>
        </p:spPr>
      </p:pic>
      <p:grpSp>
        <p:nvGrpSpPr>
          <p:cNvPr id="5" name="Group 4">
            <a:extLst>
              <a:ext uri="{FF2B5EF4-FFF2-40B4-BE49-F238E27FC236}">
                <a16:creationId xmlns:a16="http://schemas.microsoft.com/office/drawing/2014/main" id="{742392FE-7BFA-3FD0-3EEF-AB79D3DE016F}"/>
              </a:ext>
            </a:extLst>
          </p:cNvPr>
          <p:cNvGrpSpPr/>
          <p:nvPr/>
        </p:nvGrpSpPr>
        <p:grpSpPr>
          <a:xfrm>
            <a:off x="723900" y="2368699"/>
            <a:ext cx="10744200" cy="3919164"/>
            <a:chOff x="920190" y="1862785"/>
            <a:chExt cx="10117390" cy="3690522"/>
          </a:xfrm>
        </p:grpSpPr>
        <p:sp>
          <p:nvSpPr>
            <p:cNvPr id="8" name="Freeform 7">
              <a:extLst>
                <a:ext uri="{FF2B5EF4-FFF2-40B4-BE49-F238E27FC236}">
                  <a16:creationId xmlns:a16="http://schemas.microsoft.com/office/drawing/2014/main" id="{2FF3F355-2421-AB26-4FAF-6AB455FD58F1}"/>
                </a:ext>
              </a:extLst>
            </p:cNvPr>
            <p:cNvSpPr/>
            <p:nvPr/>
          </p:nvSpPr>
          <p:spPr>
            <a:xfrm>
              <a:off x="920190" y="1862785"/>
              <a:ext cx="3306336" cy="3690522"/>
            </a:xfrm>
            <a:custGeom>
              <a:avLst/>
              <a:gdLst>
                <a:gd name="connsiteX0" fmla="*/ 0 w 3306336"/>
                <a:gd name="connsiteY0" fmla="*/ 330634 h 3690522"/>
                <a:gd name="connsiteX1" fmla="*/ 330634 w 3306336"/>
                <a:gd name="connsiteY1" fmla="*/ 0 h 3690522"/>
                <a:gd name="connsiteX2" fmla="*/ 2975702 w 3306336"/>
                <a:gd name="connsiteY2" fmla="*/ 0 h 3690522"/>
                <a:gd name="connsiteX3" fmla="*/ 3306336 w 3306336"/>
                <a:gd name="connsiteY3" fmla="*/ 330634 h 3690522"/>
                <a:gd name="connsiteX4" fmla="*/ 3306336 w 3306336"/>
                <a:gd name="connsiteY4" fmla="*/ 3359888 h 3690522"/>
                <a:gd name="connsiteX5" fmla="*/ 2975702 w 3306336"/>
                <a:gd name="connsiteY5" fmla="*/ 3690522 h 3690522"/>
                <a:gd name="connsiteX6" fmla="*/ 330634 w 3306336"/>
                <a:gd name="connsiteY6" fmla="*/ 3690522 h 3690522"/>
                <a:gd name="connsiteX7" fmla="*/ 0 w 3306336"/>
                <a:gd name="connsiteY7" fmla="*/ 3359888 h 3690522"/>
                <a:gd name="connsiteX8" fmla="*/ 0 w 3306336"/>
                <a:gd name="connsiteY8" fmla="*/ 330634 h 3690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06336" h="3690522">
                  <a:moveTo>
                    <a:pt x="0" y="330634"/>
                  </a:moveTo>
                  <a:cubicBezTo>
                    <a:pt x="0" y="148030"/>
                    <a:pt x="148030" y="0"/>
                    <a:pt x="330634" y="0"/>
                  </a:cubicBezTo>
                  <a:lnTo>
                    <a:pt x="2975702" y="0"/>
                  </a:lnTo>
                  <a:cubicBezTo>
                    <a:pt x="3158306" y="0"/>
                    <a:pt x="3306336" y="148030"/>
                    <a:pt x="3306336" y="330634"/>
                  </a:cubicBezTo>
                  <a:lnTo>
                    <a:pt x="3306336" y="3359888"/>
                  </a:lnTo>
                  <a:cubicBezTo>
                    <a:pt x="3306336" y="3542492"/>
                    <a:pt x="3158306" y="3690522"/>
                    <a:pt x="2975702" y="3690522"/>
                  </a:cubicBezTo>
                  <a:lnTo>
                    <a:pt x="330634" y="3690522"/>
                  </a:lnTo>
                  <a:cubicBezTo>
                    <a:pt x="148030" y="3690522"/>
                    <a:pt x="0" y="3542492"/>
                    <a:pt x="0" y="3359888"/>
                  </a:cubicBezTo>
                  <a:lnTo>
                    <a:pt x="0" y="330634"/>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4696" tIns="1710904" rIns="234696" bIns="972802" numCol="1" spcCol="1270" anchor="ctr" anchorCtr="0">
              <a:noAutofit/>
            </a:bodyPr>
            <a:lstStyle/>
            <a:p>
              <a:pPr marL="0" marR="0" lvl="0" indent="0" algn="ctr" defTabSz="1554861" rtl="0" eaLnBrk="1" fontAlgn="auto" latinLnBrk="0" hangingPunct="1">
                <a:lnSpc>
                  <a:spcPct val="90000"/>
                </a:lnSpc>
                <a:spcBef>
                  <a:spcPct val="0"/>
                </a:spcBef>
                <a:spcAft>
                  <a:spcPct val="35000"/>
                </a:spcAft>
                <a:buClrTx/>
                <a:buSzTx/>
                <a:buFontTx/>
                <a:buNone/>
                <a:tabLst/>
                <a:defRPr/>
              </a:pPr>
              <a:endParaRPr kumimoji="0" lang="en-US" sz="2544" b="0" i="0" u="none" strike="noStrike" kern="1200" cap="none" spc="0" normalizeH="0" baseline="0" noProof="0">
                <a:ln>
                  <a:noFill/>
                </a:ln>
                <a:solidFill>
                  <a:prstClr val="white"/>
                </a:solidFill>
                <a:effectLst/>
                <a:uLnTx/>
                <a:uFillTx/>
                <a:latin typeface="Avenir Book" panose="02000503020000020003" pitchFamily="2" charset="0"/>
                <a:ea typeface="+mn-ea"/>
                <a:cs typeface="+mn-cs"/>
              </a:endParaRPr>
            </a:p>
            <a:p>
              <a:pPr marL="0" marR="0" lvl="0" indent="0" algn="ctr" defTabSz="1554861" rtl="0" eaLnBrk="1" fontAlgn="auto" latinLnBrk="0" hangingPunct="1">
                <a:lnSpc>
                  <a:spcPct val="90000"/>
                </a:lnSpc>
                <a:spcBef>
                  <a:spcPct val="0"/>
                </a:spcBef>
                <a:spcAft>
                  <a:spcPct val="35000"/>
                </a:spcAft>
                <a:buClrTx/>
                <a:buSzTx/>
                <a:buFontTx/>
                <a:buNone/>
                <a:tabLst/>
                <a:defRPr/>
              </a:pPr>
              <a:r>
                <a:rPr kumimoji="0" lang="en-US" sz="2544" b="0" i="0" u="none" strike="noStrike" kern="1200" cap="none" spc="0" normalizeH="0" baseline="0" noProof="0">
                  <a:ln>
                    <a:noFill/>
                  </a:ln>
                  <a:solidFill>
                    <a:prstClr val="white"/>
                  </a:solidFill>
                  <a:effectLst/>
                  <a:uLnTx/>
                  <a:uFillTx/>
                  <a:latin typeface="Avenir Book" panose="02000503020000020003" pitchFamily="2" charset="0"/>
                  <a:ea typeface="+mn-ea"/>
                  <a:cs typeface="+mn-cs"/>
                </a:rPr>
                <a:t>Plan Sponsors suing TPAs</a:t>
              </a:r>
              <a:endParaRPr kumimoji="0" lang="en-US" sz="2400" b="0" i="0" u="none" strike="noStrike" kern="1200" cap="none" spc="0" normalizeH="0" baseline="0" noProof="0">
                <a:ln>
                  <a:noFill/>
                </a:ln>
                <a:solidFill>
                  <a:prstClr val="white"/>
                </a:solidFill>
                <a:effectLst/>
                <a:uLnTx/>
                <a:uFillTx/>
                <a:latin typeface="Avenir Book" panose="02000503020000020003" pitchFamily="2" charset="0"/>
                <a:ea typeface="+mn-ea"/>
                <a:cs typeface="+mn-cs"/>
              </a:endParaRPr>
            </a:p>
          </p:txBody>
        </p:sp>
        <p:sp>
          <p:nvSpPr>
            <p:cNvPr id="9" name="Oval 8" descr="Badge 1 with solid fill">
              <a:extLst>
                <a:ext uri="{FF2B5EF4-FFF2-40B4-BE49-F238E27FC236}">
                  <a16:creationId xmlns:a16="http://schemas.microsoft.com/office/drawing/2014/main" id="{AD322E45-D99C-7883-C213-31542252BB1D}"/>
                </a:ext>
              </a:extLst>
            </p:cNvPr>
            <p:cNvSpPr/>
            <p:nvPr/>
          </p:nvSpPr>
          <p:spPr>
            <a:xfrm>
              <a:off x="1958886" y="2084216"/>
              <a:ext cx="1228943" cy="1228943"/>
            </a:xfrm>
            <a:prstGeom prst="ellipse">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hueOff val="0"/>
                    <a:satOff val="0"/>
                    <a:lumOff val="0"/>
                    <a:alphaOff val="0"/>
                  </a:prstClr>
                </a:solidFill>
                <a:effectLst/>
                <a:uLnTx/>
                <a:uFillTx/>
                <a:latin typeface="Avenir Book" panose="02000503020000020003" pitchFamily="2" charset="0"/>
                <a:ea typeface="+mn-ea"/>
                <a:cs typeface="+mn-cs"/>
              </a:endParaRPr>
            </a:p>
          </p:txBody>
        </p:sp>
        <p:sp>
          <p:nvSpPr>
            <p:cNvPr id="11" name="Freeform 10">
              <a:extLst>
                <a:ext uri="{FF2B5EF4-FFF2-40B4-BE49-F238E27FC236}">
                  <a16:creationId xmlns:a16="http://schemas.microsoft.com/office/drawing/2014/main" id="{5B8DF228-630A-99B2-BC2E-B36279FB0D6D}"/>
                </a:ext>
              </a:extLst>
            </p:cNvPr>
            <p:cNvSpPr/>
            <p:nvPr/>
          </p:nvSpPr>
          <p:spPr>
            <a:xfrm>
              <a:off x="4325717" y="1862785"/>
              <a:ext cx="3306336" cy="3690522"/>
            </a:xfrm>
            <a:custGeom>
              <a:avLst/>
              <a:gdLst>
                <a:gd name="connsiteX0" fmla="*/ 0 w 3306336"/>
                <a:gd name="connsiteY0" fmla="*/ 330634 h 3690522"/>
                <a:gd name="connsiteX1" fmla="*/ 330634 w 3306336"/>
                <a:gd name="connsiteY1" fmla="*/ 0 h 3690522"/>
                <a:gd name="connsiteX2" fmla="*/ 2975702 w 3306336"/>
                <a:gd name="connsiteY2" fmla="*/ 0 h 3690522"/>
                <a:gd name="connsiteX3" fmla="*/ 3306336 w 3306336"/>
                <a:gd name="connsiteY3" fmla="*/ 330634 h 3690522"/>
                <a:gd name="connsiteX4" fmla="*/ 3306336 w 3306336"/>
                <a:gd name="connsiteY4" fmla="*/ 3359888 h 3690522"/>
                <a:gd name="connsiteX5" fmla="*/ 2975702 w 3306336"/>
                <a:gd name="connsiteY5" fmla="*/ 3690522 h 3690522"/>
                <a:gd name="connsiteX6" fmla="*/ 330634 w 3306336"/>
                <a:gd name="connsiteY6" fmla="*/ 3690522 h 3690522"/>
                <a:gd name="connsiteX7" fmla="*/ 0 w 3306336"/>
                <a:gd name="connsiteY7" fmla="*/ 3359888 h 3690522"/>
                <a:gd name="connsiteX8" fmla="*/ 0 w 3306336"/>
                <a:gd name="connsiteY8" fmla="*/ 330634 h 3690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06336" h="3690522">
                  <a:moveTo>
                    <a:pt x="0" y="330634"/>
                  </a:moveTo>
                  <a:cubicBezTo>
                    <a:pt x="0" y="148030"/>
                    <a:pt x="148030" y="0"/>
                    <a:pt x="330634" y="0"/>
                  </a:cubicBezTo>
                  <a:lnTo>
                    <a:pt x="2975702" y="0"/>
                  </a:lnTo>
                  <a:cubicBezTo>
                    <a:pt x="3158306" y="0"/>
                    <a:pt x="3306336" y="148030"/>
                    <a:pt x="3306336" y="330634"/>
                  </a:cubicBezTo>
                  <a:lnTo>
                    <a:pt x="3306336" y="3359888"/>
                  </a:lnTo>
                  <a:cubicBezTo>
                    <a:pt x="3306336" y="3542492"/>
                    <a:pt x="3158306" y="3690522"/>
                    <a:pt x="2975702" y="3690522"/>
                  </a:cubicBezTo>
                  <a:lnTo>
                    <a:pt x="330634" y="3690522"/>
                  </a:lnTo>
                  <a:cubicBezTo>
                    <a:pt x="148030" y="3690522"/>
                    <a:pt x="0" y="3542492"/>
                    <a:pt x="0" y="3359888"/>
                  </a:cubicBezTo>
                  <a:lnTo>
                    <a:pt x="0" y="330634"/>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4696" tIns="1710904" rIns="234696" bIns="972802" numCol="1" spcCol="1270" anchor="ctr" anchorCtr="0">
              <a:noAutofit/>
            </a:bodyPr>
            <a:lstStyle/>
            <a:p>
              <a:pPr marL="0" marR="0" lvl="0" indent="0" algn="ctr" defTabSz="1554861" rtl="0" eaLnBrk="1" fontAlgn="auto" latinLnBrk="0" hangingPunct="1">
                <a:lnSpc>
                  <a:spcPct val="90000"/>
                </a:lnSpc>
                <a:spcBef>
                  <a:spcPct val="0"/>
                </a:spcBef>
                <a:spcAft>
                  <a:spcPct val="35000"/>
                </a:spcAft>
                <a:buClrTx/>
                <a:buSzTx/>
                <a:buFontTx/>
                <a:buNone/>
                <a:tabLst/>
                <a:defRPr/>
              </a:pPr>
              <a:endParaRPr kumimoji="0" lang="en-US" sz="2544" b="0" i="0" u="none" strike="noStrike" kern="1200" cap="none" spc="0" normalizeH="0" baseline="0" noProof="0">
                <a:ln>
                  <a:noFill/>
                </a:ln>
                <a:solidFill>
                  <a:prstClr val="white"/>
                </a:solidFill>
                <a:effectLst/>
                <a:uLnTx/>
                <a:uFillTx/>
                <a:latin typeface="Avenir Book" panose="02000503020000020003" pitchFamily="2" charset="0"/>
                <a:ea typeface="+mn-ea"/>
                <a:cs typeface="+mn-cs"/>
              </a:endParaRPr>
            </a:p>
            <a:p>
              <a:pPr marL="0" marR="0" lvl="0" indent="0" algn="ctr" defTabSz="1554861" rtl="0" eaLnBrk="1" fontAlgn="auto" latinLnBrk="0" hangingPunct="1">
                <a:lnSpc>
                  <a:spcPct val="90000"/>
                </a:lnSpc>
                <a:spcBef>
                  <a:spcPct val="0"/>
                </a:spcBef>
                <a:spcAft>
                  <a:spcPct val="35000"/>
                </a:spcAft>
                <a:buClrTx/>
                <a:buSzTx/>
                <a:buFontTx/>
                <a:buNone/>
                <a:tabLst/>
                <a:defRPr/>
              </a:pPr>
              <a:r>
                <a:rPr kumimoji="0" lang="en-US" sz="2544" b="0" i="0" u="none" strike="noStrike" kern="1200" cap="none" spc="0" normalizeH="0" baseline="0" noProof="0">
                  <a:ln>
                    <a:noFill/>
                  </a:ln>
                  <a:solidFill>
                    <a:prstClr val="white"/>
                  </a:solidFill>
                  <a:effectLst/>
                  <a:uLnTx/>
                  <a:uFillTx/>
                  <a:latin typeface="Avenir Book" panose="02000503020000020003" pitchFamily="2" charset="0"/>
                  <a:ea typeface="+mn-ea"/>
                  <a:cs typeface="+mn-cs"/>
                </a:rPr>
                <a:t>DOL suing TPAs</a:t>
              </a:r>
              <a:endParaRPr kumimoji="0" lang="en-US" sz="2400" b="0" i="0" u="none" strike="noStrike" kern="1200" cap="none" spc="0" normalizeH="0" baseline="0" noProof="0">
                <a:ln>
                  <a:noFill/>
                </a:ln>
                <a:solidFill>
                  <a:prstClr val="white"/>
                </a:solidFill>
                <a:effectLst/>
                <a:uLnTx/>
                <a:uFillTx/>
                <a:latin typeface="Avenir Book" panose="02000503020000020003" pitchFamily="2" charset="0"/>
                <a:ea typeface="+mn-ea"/>
                <a:cs typeface="+mn-cs"/>
              </a:endParaRPr>
            </a:p>
          </p:txBody>
        </p:sp>
        <p:sp>
          <p:nvSpPr>
            <p:cNvPr id="13" name="Oval 12" descr="Badge with solid fill">
              <a:extLst>
                <a:ext uri="{FF2B5EF4-FFF2-40B4-BE49-F238E27FC236}">
                  <a16:creationId xmlns:a16="http://schemas.microsoft.com/office/drawing/2014/main" id="{9C65139A-5D52-E14E-1EC0-0DADF8F5A0A2}"/>
                </a:ext>
              </a:extLst>
            </p:cNvPr>
            <p:cNvSpPr/>
            <p:nvPr/>
          </p:nvSpPr>
          <p:spPr>
            <a:xfrm>
              <a:off x="5364413" y="2084216"/>
              <a:ext cx="1228943" cy="1228943"/>
            </a:xfrm>
            <a:prstGeom prst="ellipse">
              <a:avLst/>
            </a:prstGeom>
            <a:blipFill>
              <a:blip r:embed="rId5">
                <a:extLst>
                  <a:ext uri="{96DAC541-7B7A-43D3-8B79-37D633B846F1}">
                    <asvg:svgBlip xmlns:asvg="http://schemas.microsoft.com/office/drawing/2016/SVG/main" r:embed="rId6"/>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hueOff val="0"/>
                    <a:satOff val="0"/>
                    <a:lumOff val="0"/>
                    <a:alphaOff val="0"/>
                  </a:prstClr>
                </a:solidFill>
                <a:effectLst/>
                <a:uLnTx/>
                <a:uFillTx/>
                <a:latin typeface="Avenir Book" panose="02000503020000020003" pitchFamily="2" charset="0"/>
                <a:ea typeface="+mn-ea"/>
                <a:cs typeface="+mn-cs"/>
              </a:endParaRPr>
            </a:p>
          </p:txBody>
        </p:sp>
        <p:sp>
          <p:nvSpPr>
            <p:cNvPr id="22" name="Freeform 21">
              <a:extLst>
                <a:ext uri="{FF2B5EF4-FFF2-40B4-BE49-F238E27FC236}">
                  <a16:creationId xmlns:a16="http://schemas.microsoft.com/office/drawing/2014/main" id="{55D920E2-1C81-1345-F41B-AC56756F013D}"/>
                </a:ext>
              </a:extLst>
            </p:cNvPr>
            <p:cNvSpPr/>
            <p:nvPr/>
          </p:nvSpPr>
          <p:spPr>
            <a:xfrm>
              <a:off x="7731244" y="1862785"/>
              <a:ext cx="3306336" cy="3690522"/>
            </a:xfrm>
            <a:custGeom>
              <a:avLst/>
              <a:gdLst>
                <a:gd name="connsiteX0" fmla="*/ 0 w 3306336"/>
                <a:gd name="connsiteY0" fmla="*/ 330634 h 3690522"/>
                <a:gd name="connsiteX1" fmla="*/ 330634 w 3306336"/>
                <a:gd name="connsiteY1" fmla="*/ 0 h 3690522"/>
                <a:gd name="connsiteX2" fmla="*/ 2975702 w 3306336"/>
                <a:gd name="connsiteY2" fmla="*/ 0 h 3690522"/>
                <a:gd name="connsiteX3" fmla="*/ 3306336 w 3306336"/>
                <a:gd name="connsiteY3" fmla="*/ 330634 h 3690522"/>
                <a:gd name="connsiteX4" fmla="*/ 3306336 w 3306336"/>
                <a:gd name="connsiteY4" fmla="*/ 3359888 h 3690522"/>
                <a:gd name="connsiteX5" fmla="*/ 2975702 w 3306336"/>
                <a:gd name="connsiteY5" fmla="*/ 3690522 h 3690522"/>
                <a:gd name="connsiteX6" fmla="*/ 330634 w 3306336"/>
                <a:gd name="connsiteY6" fmla="*/ 3690522 h 3690522"/>
                <a:gd name="connsiteX7" fmla="*/ 0 w 3306336"/>
                <a:gd name="connsiteY7" fmla="*/ 3359888 h 3690522"/>
                <a:gd name="connsiteX8" fmla="*/ 0 w 3306336"/>
                <a:gd name="connsiteY8" fmla="*/ 330634 h 3690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06336" h="3690522">
                  <a:moveTo>
                    <a:pt x="0" y="330634"/>
                  </a:moveTo>
                  <a:cubicBezTo>
                    <a:pt x="0" y="148030"/>
                    <a:pt x="148030" y="0"/>
                    <a:pt x="330634" y="0"/>
                  </a:cubicBezTo>
                  <a:lnTo>
                    <a:pt x="2975702" y="0"/>
                  </a:lnTo>
                  <a:cubicBezTo>
                    <a:pt x="3158306" y="0"/>
                    <a:pt x="3306336" y="148030"/>
                    <a:pt x="3306336" y="330634"/>
                  </a:cubicBezTo>
                  <a:lnTo>
                    <a:pt x="3306336" y="3359888"/>
                  </a:lnTo>
                  <a:cubicBezTo>
                    <a:pt x="3306336" y="3542492"/>
                    <a:pt x="3158306" y="3690522"/>
                    <a:pt x="2975702" y="3690522"/>
                  </a:cubicBezTo>
                  <a:lnTo>
                    <a:pt x="330634" y="3690522"/>
                  </a:lnTo>
                  <a:cubicBezTo>
                    <a:pt x="148030" y="3690522"/>
                    <a:pt x="0" y="3542492"/>
                    <a:pt x="0" y="3359888"/>
                  </a:cubicBezTo>
                  <a:lnTo>
                    <a:pt x="0" y="330634"/>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4696" tIns="1710904" rIns="234696" bIns="972802" numCol="1" spcCol="1270" anchor="ctr" anchorCtr="0">
              <a:noAutofit/>
            </a:bodyPr>
            <a:lstStyle/>
            <a:p>
              <a:pPr marL="0" marR="0" lvl="0" indent="0" algn="ctr" defTabSz="1554861" rtl="0" eaLnBrk="1" fontAlgn="auto" latinLnBrk="0" hangingPunct="1">
                <a:lnSpc>
                  <a:spcPct val="90000"/>
                </a:lnSpc>
                <a:spcBef>
                  <a:spcPct val="0"/>
                </a:spcBef>
                <a:spcAft>
                  <a:spcPct val="35000"/>
                </a:spcAft>
                <a:buClrTx/>
                <a:buSzTx/>
                <a:buFontTx/>
                <a:buNone/>
                <a:tabLst/>
                <a:defRPr/>
              </a:pPr>
              <a:endParaRPr kumimoji="0" lang="en-US" sz="2544" b="0" i="0" u="none" strike="noStrike" kern="1200" cap="none" spc="0" normalizeH="0" baseline="0" noProof="0">
                <a:ln>
                  <a:noFill/>
                </a:ln>
                <a:solidFill>
                  <a:prstClr val="white"/>
                </a:solidFill>
                <a:effectLst/>
                <a:uLnTx/>
                <a:uFillTx/>
                <a:latin typeface="Avenir Book" panose="02000503020000020003" pitchFamily="2" charset="0"/>
                <a:ea typeface="+mn-ea"/>
                <a:cs typeface="+mn-cs"/>
              </a:endParaRPr>
            </a:p>
            <a:p>
              <a:pPr marL="0" marR="0" lvl="0" indent="0" algn="ctr" defTabSz="1554861" rtl="0" eaLnBrk="1" fontAlgn="auto" latinLnBrk="0" hangingPunct="1">
                <a:lnSpc>
                  <a:spcPct val="90000"/>
                </a:lnSpc>
                <a:spcBef>
                  <a:spcPct val="0"/>
                </a:spcBef>
                <a:spcAft>
                  <a:spcPct val="35000"/>
                </a:spcAft>
                <a:buClrTx/>
                <a:buSzTx/>
                <a:buFontTx/>
                <a:buNone/>
                <a:tabLst/>
                <a:defRPr/>
              </a:pPr>
              <a:r>
                <a:rPr kumimoji="0" lang="en-US" sz="2544" b="0" i="0" u="none" strike="noStrike" kern="1200" cap="none" spc="0" normalizeH="0" baseline="0" noProof="0">
                  <a:ln>
                    <a:noFill/>
                  </a:ln>
                  <a:solidFill>
                    <a:prstClr val="white"/>
                  </a:solidFill>
                  <a:effectLst/>
                  <a:uLnTx/>
                  <a:uFillTx/>
                  <a:latin typeface="Avenir Book" panose="02000503020000020003" pitchFamily="2" charset="0"/>
                  <a:ea typeface="+mn-ea"/>
                  <a:cs typeface="+mn-cs"/>
                </a:rPr>
                <a:t>Employees suing </a:t>
              </a:r>
              <a:r>
                <a:rPr kumimoji="0" lang="en-US" sz="2544" b="1" i="0" u="none" strike="noStrike" kern="1200" cap="none" spc="0" normalizeH="0" baseline="0" noProof="0">
                  <a:ln>
                    <a:noFill/>
                  </a:ln>
                  <a:solidFill>
                    <a:prstClr val="white"/>
                  </a:solidFill>
                  <a:effectLst/>
                  <a:uLnTx/>
                  <a:uFillTx/>
                  <a:latin typeface="Avenir Heavy" panose="02000503020000020003" pitchFamily="2" charset="0"/>
                  <a:ea typeface="+mn-ea"/>
                  <a:cs typeface="+mn-cs"/>
                </a:rPr>
                <a:t>EMPLOYERS</a:t>
              </a:r>
              <a:endParaRPr kumimoji="0" lang="en-US" sz="2400" b="1" i="0" u="none" strike="noStrike" kern="1200" cap="none" spc="0" normalizeH="0" baseline="0" noProof="0">
                <a:ln>
                  <a:noFill/>
                </a:ln>
                <a:solidFill>
                  <a:prstClr val="white"/>
                </a:solidFill>
                <a:effectLst/>
                <a:uLnTx/>
                <a:uFillTx/>
                <a:latin typeface="Avenir Heavy" panose="02000503020000020003" pitchFamily="2" charset="0"/>
                <a:ea typeface="+mn-ea"/>
                <a:cs typeface="+mn-cs"/>
              </a:endParaRPr>
            </a:p>
          </p:txBody>
        </p:sp>
        <p:sp>
          <p:nvSpPr>
            <p:cNvPr id="23" name="Oval 22" descr="Badge 3 with solid fill">
              <a:extLst>
                <a:ext uri="{FF2B5EF4-FFF2-40B4-BE49-F238E27FC236}">
                  <a16:creationId xmlns:a16="http://schemas.microsoft.com/office/drawing/2014/main" id="{CDD54386-A388-29BC-5C89-19FAA090E048}"/>
                </a:ext>
              </a:extLst>
            </p:cNvPr>
            <p:cNvSpPr/>
            <p:nvPr/>
          </p:nvSpPr>
          <p:spPr>
            <a:xfrm>
              <a:off x="8769940" y="2084216"/>
              <a:ext cx="1228943" cy="1228943"/>
            </a:xfrm>
            <a:prstGeom prst="ellipse">
              <a:avLst/>
            </a:prstGeom>
            <a:blipFill>
              <a:blip r:embed="rId7">
                <a:extLst>
                  <a:ext uri="{96DAC541-7B7A-43D3-8B79-37D633B846F1}">
                    <asvg:svgBlip xmlns:asvg="http://schemas.microsoft.com/office/drawing/2016/SVG/main" r:embed="rId8"/>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hueOff val="0"/>
                    <a:satOff val="0"/>
                    <a:lumOff val="0"/>
                    <a:alphaOff val="0"/>
                  </a:prstClr>
                </a:solidFill>
                <a:effectLst/>
                <a:uLnTx/>
                <a:uFillTx/>
                <a:latin typeface="Avenir Book" panose="02000503020000020003" pitchFamily="2" charset="0"/>
                <a:ea typeface="+mn-ea"/>
                <a:cs typeface="+mn-cs"/>
              </a:endParaRPr>
            </a:p>
          </p:txBody>
        </p:sp>
      </p:grpSp>
    </p:spTree>
    <p:extLst>
      <p:ext uri="{BB962C8B-B14F-4D97-AF65-F5344CB8AC3E}">
        <p14:creationId xmlns:p14="http://schemas.microsoft.com/office/powerpoint/2010/main" val="3301485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405D815-E6D6-BAAC-6873-F7551ABA325D}"/>
            </a:ext>
          </a:extLst>
        </p:cNvPr>
        <p:cNvGrpSpPr/>
        <p:nvPr/>
      </p:nvGrpSpPr>
      <p:grpSpPr>
        <a:xfrm>
          <a:off x="0" y="0"/>
          <a:ext cx="0" cy="0"/>
          <a:chOff x="0" y="0"/>
          <a:chExt cx="0" cy="0"/>
        </a:xfrm>
      </p:grpSpPr>
      <p:sp>
        <p:nvSpPr>
          <p:cNvPr id="23" name="Rectangle 22">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1"/>
            <a:ext cx="12191990" cy="168864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 name="Title 1">
            <a:extLst>
              <a:ext uri="{FF2B5EF4-FFF2-40B4-BE49-F238E27FC236}">
                <a16:creationId xmlns:a16="http://schemas.microsoft.com/office/drawing/2014/main" id="{7B460F34-951D-4FA4-5FB2-0895600CD288}"/>
              </a:ext>
            </a:extLst>
          </p:cNvPr>
          <p:cNvSpPr>
            <a:spLocks noGrp="1"/>
          </p:cNvSpPr>
          <p:nvPr>
            <p:ph type="title"/>
          </p:nvPr>
        </p:nvSpPr>
        <p:spPr>
          <a:xfrm>
            <a:off x="1156851" y="637762"/>
            <a:ext cx="9888496" cy="900131"/>
          </a:xfrm>
        </p:spPr>
        <p:txBody>
          <a:bodyPr vert="horz" lIns="91440" tIns="45720" rIns="91440" bIns="45720" rtlCol="0" anchor="t">
            <a:normAutofit/>
          </a:bodyPr>
          <a:lstStyle/>
          <a:p>
            <a:r>
              <a:rPr lang="en-US" sz="4000" kern="1200" dirty="0">
                <a:solidFill>
                  <a:schemeClr val="bg1"/>
                </a:solidFill>
                <a:latin typeface="+mj-lt"/>
                <a:ea typeface="+mj-ea"/>
                <a:cs typeface="+mj-cs"/>
              </a:rPr>
              <a:t>Employees Suing Employers</a:t>
            </a:r>
          </a:p>
        </p:txBody>
      </p:sp>
      <p:sp>
        <p:nvSpPr>
          <p:cNvPr id="25" name="Rectangle 24">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2154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4" name="Footer Placeholder 3">
            <a:extLst>
              <a:ext uri="{FF2B5EF4-FFF2-40B4-BE49-F238E27FC236}">
                <a16:creationId xmlns:a16="http://schemas.microsoft.com/office/drawing/2014/main" id="{B5DA8EFD-C0B1-4E08-D10A-96C19AC7F42D}"/>
              </a:ext>
            </a:extLst>
          </p:cNvPr>
          <p:cNvSpPr>
            <a:spLocks noGrp="1"/>
          </p:cNvSpPr>
          <p:nvPr>
            <p:ph type="ftr" sz="quarter" idx="11"/>
          </p:nvPr>
        </p:nvSpPr>
        <p:spPr>
          <a:xfrm rot="5400000">
            <a:off x="-349845" y="5226028"/>
            <a:ext cx="1663495" cy="313512"/>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r>
              <a:rPr kumimoji="0" lang="en-US" sz="800" b="0" i="0" u="none" strike="noStrike" kern="1200" cap="none" spc="0" normalizeH="0" baseline="0" noProof="0">
                <a:ln>
                  <a:noFill/>
                </a:ln>
                <a:solidFill>
                  <a:prstClr val="black"/>
                </a:solidFill>
                <a:effectLst/>
                <a:uLnTx/>
                <a:uFillTx/>
                <a:latin typeface="Aptos" panose="02110004020202020204"/>
                <a:ea typeface="+mn-ea"/>
                <a:cs typeface="+mn-cs"/>
              </a:rPr>
              <a:t>© 2024, Fiduciary In A Box, Inc.</a:t>
            </a:r>
          </a:p>
        </p:txBody>
      </p:sp>
      <p:pic>
        <p:nvPicPr>
          <p:cNvPr id="5" name="Picture 4" descr="Logo&#10;&#10;Description automatically generated">
            <a:extLst>
              <a:ext uri="{FF2B5EF4-FFF2-40B4-BE49-F238E27FC236}">
                <a16:creationId xmlns:a16="http://schemas.microsoft.com/office/drawing/2014/main" id="{297E4D73-075B-85D1-2122-585840427B34}"/>
              </a:ext>
            </a:extLst>
          </p:cNvPr>
          <p:cNvPicPr>
            <a:picLocks noChangeAspect="1"/>
          </p:cNvPicPr>
          <p:nvPr/>
        </p:nvPicPr>
        <p:blipFill>
          <a:blip r:embed="rId3"/>
          <a:stretch>
            <a:fillRect/>
          </a:stretch>
        </p:blipFill>
        <p:spPr>
          <a:xfrm>
            <a:off x="307115" y="6211192"/>
            <a:ext cx="622897" cy="510283"/>
          </a:xfrm>
          <a:prstGeom prst="rect">
            <a:avLst/>
          </a:prstGeom>
        </p:spPr>
      </p:pic>
      <p:graphicFrame>
        <p:nvGraphicFramePr>
          <p:cNvPr id="7" name="Diagram 6">
            <a:extLst>
              <a:ext uri="{FF2B5EF4-FFF2-40B4-BE49-F238E27FC236}">
                <a16:creationId xmlns:a16="http://schemas.microsoft.com/office/drawing/2014/main" id="{C24B25C1-CE38-F487-C5A9-4E835EF5A4F5}"/>
              </a:ext>
            </a:extLst>
          </p:cNvPr>
          <p:cNvGraphicFramePr/>
          <p:nvPr/>
        </p:nvGraphicFramePr>
        <p:xfrm>
          <a:off x="1151100" y="1895576"/>
          <a:ext cx="9889789" cy="44020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001768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21A1B-8D93-A38B-B191-DF25C5B5B948}"/>
              </a:ext>
            </a:extLst>
          </p:cNvPr>
          <p:cNvSpPr>
            <a:spLocks noGrp="1"/>
          </p:cNvSpPr>
          <p:nvPr>
            <p:ph type="title"/>
          </p:nvPr>
        </p:nvSpPr>
        <p:spPr>
          <a:xfrm>
            <a:off x="466722" y="976277"/>
            <a:ext cx="3201366" cy="3238213"/>
          </a:xfrm>
          <a:solidFill>
            <a:schemeClr val="accent1"/>
          </a:solidFill>
        </p:spPr>
        <p:txBody>
          <a:bodyPr vert="horz" lIns="91440" tIns="45720" rIns="91440" bIns="45720" rtlCol="0" anchor="b">
            <a:normAutofit fontScale="90000"/>
          </a:bodyPr>
          <a:lstStyle/>
          <a:p>
            <a:pPr algn="r"/>
            <a:br>
              <a:rPr lang="en-US" sz="4000" kern="1200" dirty="0">
                <a:solidFill>
                  <a:srgbClr val="FFFFFF"/>
                </a:solidFill>
              </a:rPr>
            </a:br>
            <a:br>
              <a:rPr lang="en-US" sz="4000" kern="1200" dirty="0">
                <a:solidFill>
                  <a:srgbClr val="FFFFFF"/>
                </a:solidFill>
              </a:rPr>
            </a:br>
            <a:br>
              <a:rPr lang="en-US" sz="4000" kern="1200" dirty="0">
                <a:solidFill>
                  <a:srgbClr val="FFFFFF"/>
                </a:solidFill>
              </a:rPr>
            </a:br>
            <a:br>
              <a:rPr lang="en-US" sz="4000" kern="1200" dirty="0">
                <a:solidFill>
                  <a:srgbClr val="FFFFFF"/>
                </a:solidFill>
              </a:rPr>
            </a:br>
            <a:br>
              <a:rPr lang="en-US" sz="4000" kern="1200" dirty="0">
                <a:solidFill>
                  <a:srgbClr val="FFFFFF"/>
                </a:solidFill>
              </a:rPr>
            </a:br>
            <a:r>
              <a:rPr lang="en-US" kern="1200" dirty="0">
                <a:solidFill>
                  <a:srgbClr val="FFFFFF"/>
                </a:solidFill>
              </a:rPr>
              <a:t>Mitigating Risk</a:t>
            </a:r>
            <a:br>
              <a:rPr lang="en-US" kern="1200" dirty="0">
                <a:solidFill>
                  <a:srgbClr val="FFFFFF"/>
                </a:solidFill>
              </a:rPr>
            </a:br>
            <a:r>
              <a:rPr lang="en-US" kern="1200" dirty="0">
                <a:solidFill>
                  <a:srgbClr val="FFFFFF"/>
                </a:solidFill>
              </a:rPr>
              <a:t>Today </a:t>
            </a:r>
            <a:br>
              <a:rPr lang="en-US" sz="4000" kern="1200" dirty="0">
                <a:solidFill>
                  <a:srgbClr val="FFFFFF"/>
                </a:solidFill>
              </a:rPr>
            </a:br>
            <a:endParaRPr lang="en-US" sz="4000" kern="1200" dirty="0">
              <a:solidFill>
                <a:srgbClr val="FFFFFF"/>
              </a:solidFill>
            </a:endParaRPr>
          </a:p>
        </p:txBody>
      </p:sp>
      <p:sp>
        <p:nvSpPr>
          <p:cNvPr id="4" name="TextBox 3">
            <a:extLst>
              <a:ext uri="{FF2B5EF4-FFF2-40B4-BE49-F238E27FC236}">
                <a16:creationId xmlns:a16="http://schemas.microsoft.com/office/drawing/2014/main" id="{DD63AF35-4E4D-CB3C-2533-4C6D8A2655FB}"/>
              </a:ext>
            </a:extLst>
          </p:cNvPr>
          <p:cNvSpPr txBox="1"/>
          <p:nvPr/>
        </p:nvSpPr>
        <p:spPr>
          <a:xfrm>
            <a:off x="4191492" y="431177"/>
            <a:ext cx="6555347" cy="5546047"/>
          </a:xfrm>
          <a:prstGeom prst="rect">
            <a:avLst/>
          </a:prstGeom>
        </p:spPr>
        <p:txBody>
          <a:bodyPr vert="horz" lIns="91440" tIns="45720" rIns="91440" bIns="45720" rtlCol="0" anchor="ctr">
            <a:normAutofit/>
          </a:bodyPr>
          <a:lstStyle/>
          <a:p>
            <a:pPr marL="45720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venir Book" panose="02000503020000020003" pitchFamily="2" charset="0"/>
                <a:ea typeface="+mn-ea"/>
                <a:cs typeface="+mn-cs"/>
              </a:rPr>
              <a:t>Acknowledge that you are a fiduciary and </a:t>
            </a:r>
            <a:r>
              <a:rPr kumimoji="0" lang="en-US" sz="2000" b="1" i="0" u="none" strike="noStrike" kern="1200" cap="none" spc="0" normalizeH="0" baseline="0" noProof="0" dirty="0">
                <a:ln>
                  <a:noFill/>
                </a:ln>
                <a:solidFill>
                  <a:prstClr val="black"/>
                </a:solidFill>
                <a:effectLst/>
                <a:uLnTx/>
                <a:uFillTx/>
                <a:latin typeface="Avenir Book" panose="02000503020000020003" pitchFamily="2" charset="0"/>
                <a:ea typeface="+mn-ea"/>
                <a:cs typeface="+mn-cs"/>
              </a:rPr>
              <a:t>remain responsible for the selection of the service provider &amp; the duty to monitor the service provider.</a:t>
            </a:r>
            <a:endParaRPr kumimoji="0" lang="en-US" sz="2000" b="0" i="0" u="none" strike="noStrike" kern="1200" cap="none" spc="0" normalizeH="0" baseline="0" noProof="0" dirty="0">
              <a:ln>
                <a:noFill/>
              </a:ln>
              <a:solidFill>
                <a:prstClr val="black"/>
              </a:solidFill>
              <a:effectLst/>
              <a:uLnTx/>
              <a:uFillTx/>
              <a:latin typeface="Avenir Book" panose="02000503020000020003" pitchFamily="2" charset="0"/>
              <a:ea typeface="+mn-ea"/>
              <a:cs typeface="+mn-cs"/>
            </a:endParaRPr>
          </a:p>
          <a:p>
            <a:pPr marL="45720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venir Book" panose="02000503020000020003" pitchFamily="2" charset="0"/>
                <a:ea typeface="+mn-ea"/>
                <a:cs typeface="+mn-cs"/>
              </a:rPr>
              <a:t>Act </a:t>
            </a:r>
            <a:r>
              <a:rPr kumimoji="0" lang="en-US" sz="2000" b="1" i="0" u="none" strike="noStrike" kern="1200" cap="none" spc="0" normalizeH="0" baseline="0" noProof="0" dirty="0">
                <a:ln>
                  <a:noFill/>
                </a:ln>
                <a:solidFill>
                  <a:prstClr val="black"/>
                </a:solidFill>
                <a:effectLst/>
                <a:uLnTx/>
                <a:uFillTx/>
                <a:latin typeface="Avenir Book" panose="02000503020000020003" pitchFamily="2" charset="0"/>
                <a:ea typeface="+mn-ea"/>
                <a:cs typeface="+mn-cs"/>
              </a:rPr>
              <a:t>in the best interest </a:t>
            </a:r>
            <a:r>
              <a:rPr kumimoji="0" lang="en-US" sz="2000" b="0" i="0" u="none" strike="noStrike" kern="1200" cap="none" spc="0" normalizeH="0" baseline="0" noProof="0" dirty="0">
                <a:ln>
                  <a:noFill/>
                </a:ln>
                <a:solidFill>
                  <a:prstClr val="black"/>
                </a:solidFill>
                <a:effectLst/>
                <a:uLnTx/>
                <a:uFillTx/>
                <a:latin typeface="Avenir Book" panose="02000503020000020003" pitchFamily="2" charset="0"/>
                <a:ea typeface="+mn-ea"/>
                <a:cs typeface="+mn-cs"/>
              </a:rPr>
              <a:t>of your participants and beneficiaries </a:t>
            </a:r>
          </a:p>
          <a:p>
            <a:pPr marL="45720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Avenir Book" panose="02000503020000020003" pitchFamily="2" charset="0"/>
                <a:ea typeface="+mn-ea"/>
                <a:cs typeface="+mn-cs"/>
              </a:rPr>
              <a:t>Establish a fiduciary committee </a:t>
            </a:r>
            <a:r>
              <a:rPr kumimoji="0" lang="en-US" sz="2000" b="0" i="0" u="none" strike="noStrike" kern="1200" cap="none" spc="0" normalizeH="0" baseline="0" noProof="0" dirty="0">
                <a:ln>
                  <a:noFill/>
                </a:ln>
                <a:solidFill>
                  <a:prstClr val="black"/>
                </a:solidFill>
                <a:effectLst/>
                <a:uLnTx/>
                <a:uFillTx/>
                <a:latin typeface="Avenir Book" panose="02000503020000020003" pitchFamily="2" charset="0"/>
                <a:ea typeface="+mn-ea"/>
                <a:cs typeface="+mn-cs"/>
              </a:rPr>
              <a:t>for the health plan</a:t>
            </a:r>
          </a:p>
          <a:p>
            <a:pPr marL="45720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venir Book" panose="02000503020000020003" pitchFamily="2" charset="0"/>
                <a:ea typeface="+mn-ea"/>
                <a:cs typeface="+mn-cs"/>
              </a:rPr>
              <a:t>Create a committee charter </a:t>
            </a:r>
            <a:r>
              <a:rPr kumimoji="0" lang="en-US" sz="2000" b="1" i="0" u="none" strike="noStrike" kern="1200" cap="none" spc="0" normalizeH="0" baseline="0" noProof="0" dirty="0">
                <a:ln>
                  <a:noFill/>
                </a:ln>
                <a:solidFill>
                  <a:prstClr val="black"/>
                </a:solidFill>
                <a:effectLst/>
                <a:uLnTx/>
                <a:uFillTx/>
                <a:latin typeface="Avenir Book" panose="02000503020000020003" pitchFamily="2" charset="0"/>
                <a:ea typeface="+mn-ea"/>
                <a:cs typeface="+mn-cs"/>
              </a:rPr>
              <a:t>setting out the duties and responsibilities of the fiduciaries/committee </a:t>
            </a:r>
          </a:p>
          <a:p>
            <a:pPr marL="45720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Avenir Book" panose="02000503020000020003" pitchFamily="2" charset="0"/>
                <a:ea typeface="+mn-ea"/>
                <a:cs typeface="+mn-cs"/>
              </a:rPr>
              <a:t>Purchase </a:t>
            </a:r>
            <a:r>
              <a:rPr kumimoji="0" lang="en-US" sz="2000" b="0" i="0" u="none" strike="noStrike" kern="1200" cap="none" spc="0" normalizeH="0" baseline="0" noProof="0" dirty="0">
                <a:ln>
                  <a:noFill/>
                </a:ln>
                <a:solidFill>
                  <a:prstClr val="black"/>
                </a:solidFill>
                <a:effectLst/>
                <a:uLnTx/>
                <a:uFillTx/>
                <a:latin typeface="Avenir Book" panose="02000503020000020003" pitchFamily="2" charset="0"/>
                <a:ea typeface="+mn-ea"/>
                <a:cs typeface="+mn-cs"/>
              </a:rPr>
              <a:t>fiduciary liability insurance</a:t>
            </a:r>
          </a:p>
          <a:p>
            <a:pPr marL="45720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venir Book" panose="02000503020000020003" pitchFamily="2" charset="0"/>
                <a:ea typeface="+mn-ea"/>
                <a:cs typeface="+mn-cs"/>
              </a:rPr>
              <a:t>Have </a:t>
            </a:r>
            <a:r>
              <a:rPr kumimoji="0" lang="en-US" sz="2000" b="1" i="0" u="none" strike="noStrike" kern="1200" cap="none" spc="0" normalizeH="0" baseline="0" noProof="0" dirty="0">
                <a:ln>
                  <a:noFill/>
                </a:ln>
                <a:solidFill>
                  <a:prstClr val="black"/>
                </a:solidFill>
                <a:effectLst/>
                <a:uLnTx/>
                <a:uFillTx/>
                <a:latin typeface="Avenir Book" panose="02000503020000020003" pitchFamily="2" charset="0"/>
                <a:ea typeface="+mn-ea"/>
                <a:cs typeface="+mn-cs"/>
              </a:rPr>
              <a:t>regular committee meetings, establish &amp; document the processes </a:t>
            </a:r>
            <a:r>
              <a:rPr kumimoji="0" lang="en-US" sz="2000" b="0" i="0" u="none" strike="noStrike" kern="1200" cap="none" spc="0" normalizeH="0" baseline="0" noProof="0" dirty="0">
                <a:ln>
                  <a:noFill/>
                </a:ln>
                <a:solidFill>
                  <a:prstClr val="black"/>
                </a:solidFill>
                <a:effectLst/>
                <a:uLnTx/>
                <a:uFillTx/>
                <a:latin typeface="Avenir Book" panose="02000503020000020003" pitchFamily="2" charset="0"/>
                <a:ea typeface="+mn-ea"/>
                <a:cs typeface="+mn-cs"/>
              </a:rPr>
              <a:t>used to carry out fiduciary responsibilities/make decisions</a:t>
            </a:r>
          </a:p>
          <a:p>
            <a:pPr marL="45720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Avenir Book" panose="02000503020000020003" pitchFamily="2" charset="0"/>
                <a:ea typeface="+mn-ea"/>
                <a:cs typeface="+mn-cs"/>
              </a:rPr>
              <a:t>Hire service providers to handle fiduciary functions </a:t>
            </a:r>
            <a:r>
              <a:rPr kumimoji="0" lang="en-US" sz="2000" b="0" i="0" u="none" strike="noStrike" kern="1200" cap="none" spc="0" normalizeH="0" baseline="0" noProof="0" dirty="0">
                <a:ln>
                  <a:noFill/>
                </a:ln>
                <a:solidFill>
                  <a:prstClr val="black"/>
                </a:solidFill>
                <a:effectLst/>
                <a:uLnTx/>
                <a:uFillTx/>
                <a:latin typeface="Avenir Book" panose="02000503020000020003" pitchFamily="2" charset="0"/>
                <a:ea typeface="+mn-ea"/>
                <a:cs typeface="+mn-cs"/>
              </a:rPr>
              <a:t>&amp; delegate fiduciary responsibility for those functions in the contract</a:t>
            </a:r>
          </a:p>
        </p:txBody>
      </p:sp>
      <p:sp>
        <p:nvSpPr>
          <p:cNvPr id="5" name="Footer Placeholder 2">
            <a:extLst>
              <a:ext uri="{FF2B5EF4-FFF2-40B4-BE49-F238E27FC236}">
                <a16:creationId xmlns:a16="http://schemas.microsoft.com/office/drawing/2014/main" id="{9167B343-8896-3191-2BC4-55F6B0039D40}"/>
              </a:ext>
            </a:extLst>
          </p:cNvPr>
          <p:cNvSpPr>
            <a:spLocks noGrp="1"/>
          </p:cNvSpPr>
          <p:nvPr>
            <p:ph type="ftr" sz="quarter" idx="11"/>
          </p:nvPr>
        </p:nvSpPr>
        <p:spPr>
          <a:xfrm>
            <a:off x="4038600" y="6356350"/>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82000"/>
                  </a:prstClr>
                </a:solidFill>
                <a:effectLst/>
                <a:uLnTx/>
                <a:uFillTx/>
                <a:latin typeface="Aptos" panose="02110004020202020204"/>
                <a:ea typeface="+mn-ea"/>
                <a:cs typeface="+mn-cs"/>
              </a:rPr>
              <a:t>© 2024, Fiduciary In A Box, Inc.</a:t>
            </a:r>
            <a:endParaRPr kumimoji="0" lang="en-US" sz="1200" b="0" i="0" u="none" strike="noStrike" kern="1200" cap="none" spc="0" normalizeH="0" baseline="0" noProof="0" dirty="0">
              <a:ln>
                <a:noFill/>
              </a:ln>
              <a:solidFill>
                <a:prstClr val="black">
                  <a:tint val="82000"/>
                </a:prstClr>
              </a:solidFill>
              <a:effectLst/>
              <a:uLnTx/>
              <a:uFillTx/>
              <a:latin typeface="Aptos" panose="02110004020202020204"/>
              <a:ea typeface="+mn-ea"/>
              <a:cs typeface="+mn-cs"/>
            </a:endParaRPr>
          </a:p>
        </p:txBody>
      </p:sp>
      <p:pic>
        <p:nvPicPr>
          <p:cNvPr id="7" name="Picture 6" descr="Logo&#10;&#10;Description automatically generated">
            <a:extLst>
              <a:ext uri="{FF2B5EF4-FFF2-40B4-BE49-F238E27FC236}">
                <a16:creationId xmlns:a16="http://schemas.microsoft.com/office/drawing/2014/main" id="{8FCCA7A0-F466-493A-5F13-8852A1EF5B5E}"/>
              </a:ext>
            </a:extLst>
          </p:cNvPr>
          <p:cNvPicPr>
            <a:picLocks noChangeAspect="1"/>
          </p:cNvPicPr>
          <p:nvPr/>
        </p:nvPicPr>
        <p:blipFill rotWithShape="1">
          <a:blip r:embed="rId3"/>
          <a:srcRect b="33072"/>
          <a:stretch/>
        </p:blipFill>
        <p:spPr>
          <a:xfrm>
            <a:off x="832518" y="6316288"/>
            <a:ext cx="736509" cy="403813"/>
          </a:xfrm>
          <a:prstGeom prst="rect">
            <a:avLst/>
          </a:prstGeom>
        </p:spPr>
      </p:pic>
    </p:spTree>
    <p:extLst>
      <p:ext uri="{BB962C8B-B14F-4D97-AF65-F5344CB8AC3E}">
        <p14:creationId xmlns:p14="http://schemas.microsoft.com/office/powerpoint/2010/main" val="1827970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D02BBB-0B2F-0023-6A5E-5F2C70BC58D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E9FC6A-74C6-81AE-6535-D5BBB5D01B12}"/>
              </a:ext>
            </a:extLst>
          </p:cNvPr>
          <p:cNvSpPr>
            <a:spLocks noGrp="1"/>
          </p:cNvSpPr>
          <p:nvPr>
            <p:ph sz="quarter" idx="13"/>
          </p:nvPr>
        </p:nvSpPr>
        <p:spPr>
          <a:xfrm>
            <a:off x="587375" y="651003"/>
            <a:ext cx="6737350" cy="583946"/>
          </a:xfrm>
        </p:spPr>
        <p:txBody>
          <a:bodyPr anchor="b">
            <a:noAutofit/>
          </a:bodyPr>
          <a:lstStyle/>
          <a:p>
            <a:r>
              <a:rPr lang="en-US" sz="3600" b="1" dirty="0">
                <a:solidFill>
                  <a:schemeClr val="tx2"/>
                </a:solidFill>
              </a:rPr>
              <a:t>Speakers</a:t>
            </a:r>
            <a:endParaRPr lang="en-US" sz="3600" b="1" dirty="0">
              <a:solidFill>
                <a:schemeClr val="tx2"/>
              </a:solidFill>
              <a:latin typeface="Calibri" charset="0"/>
              <a:ea typeface="Calibri" charset="0"/>
              <a:cs typeface="Calibri" charset="0"/>
            </a:endParaRPr>
          </a:p>
        </p:txBody>
      </p:sp>
      <p:sp>
        <p:nvSpPr>
          <p:cNvPr id="8" name="TextBox 7">
            <a:extLst>
              <a:ext uri="{FF2B5EF4-FFF2-40B4-BE49-F238E27FC236}">
                <a16:creationId xmlns:a16="http://schemas.microsoft.com/office/drawing/2014/main" id="{E2BB222F-8353-A4F5-769E-552BC1161416}"/>
              </a:ext>
            </a:extLst>
          </p:cNvPr>
          <p:cNvSpPr txBox="1"/>
          <p:nvPr/>
        </p:nvSpPr>
        <p:spPr>
          <a:xfrm>
            <a:off x="612775" y="3856250"/>
            <a:ext cx="3343275"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Shawn Gremminger</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President &amp; CEO</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National Alliance of Healthcare Purchaser Coalitions</a:t>
            </a:r>
          </a:p>
        </p:txBody>
      </p:sp>
      <p:pic>
        <p:nvPicPr>
          <p:cNvPr id="6" name="Picture 5">
            <a:extLst>
              <a:ext uri="{FF2B5EF4-FFF2-40B4-BE49-F238E27FC236}">
                <a16:creationId xmlns:a16="http://schemas.microsoft.com/office/drawing/2014/main" id="{9622B246-CB8F-BBAE-9007-48D87DAEB058}"/>
              </a:ext>
            </a:extLst>
          </p:cNvPr>
          <p:cNvPicPr>
            <a:picLocks noChangeAspect="1"/>
          </p:cNvPicPr>
          <p:nvPr/>
        </p:nvPicPr>
        <p:blipFill>
          <a:blip r:embed="rId3"/>
          <a:stretch>
            <a:fillRect/>
          </a:stretch>
        </p:blipFill>
        <p:spPr>
          <a:xfrm>
            <a:off x="4953000" y="1531394"/>
            <a:ext cx="2286000" cy="2286000"/>
          </a:xfrm>
          <a:prstGeom prst="ellipse">
            <a:avLst/>
          </a:prstGeom>
          <a:ln w="127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sp>
        <p:nvSpPr>
          <p:cNvPr id="10" name="TextBox 9">
            <a:extLst>
              <a:ext uri="{FF2B5EF4-FFF2-40B4-BE49-F238E27FC236}">
                <a16:creationId xmlns:a16="http://schemas.microsoft.com/office/drawing/2014/main" id="{249AC551-46A6-2C3C-CF13-EBE3EFD39A79}"/>
              </a:ext>
            </a:extLst>
          </p:cNvPr>
          <p:cNvSpPr txBox="1"/>
          <p:nvPr/>
        </p:nvSpPr>
        <p:spPr>
          <a:xfrm>
            <a:off x="4592484" y="3935842"/>
            <a:ext cx="3343275" cy="92333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Jamie Greenleaf</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Co-Founder</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Fiduciary In A Box</a:t>
            </a:r>
          </a:p>
        </p:txBody>
      </p:sp>
      <p:sp>
        <p:nvSpPr>
          <p:cNvPr id="4" name="TextBox 3">
            <a:extLst>
              <a:ext uri="{FF2B5EF4-FFF2-40B4-BE49-F238E27FC236}">
                <a16:creationId xmlns:a16="http://schemas.microsoft.com/office/drawing/2014/main" id="{8C86D9B8-2F31-DAA8-F00B-689AE4A3995C}"/>
              </a:ext>
            </a:extLst>
          </p:cNvPr>
          <p:cNvSpPr txBox="1"/>
          <p:nvPr/>
        </p:nvSpPr>
        <p:spPr>
          <a:xfrm>
            <a:off x="8235952" y="3935842"/>
            <a:ext cx="3608112" cy="92333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Karen van Caulil</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President &amp; CEO</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Florida Alliance for Healthcare Value</a:t>
            </a:r>
          </a:p>
        </p:txBody>
      </p:sp>
      <p:pic>
        <p:nvPicPr>
          <p:cNvPr id="7" name="Picture 6" descr="A person in a suit and tie&#10;&#10;Description automatically generated">
            <a:extLst>
              <a:ext uri="{FF2B5EF4-FFF2-40B4-BE49-F238E27FC236}">
                <a16:creationId xmlns:a16="http://schemas.microsoft.com/office/drawing/2014/main" id="{E9C44DA7-388B-2AF5-3E27-9B85FCCE1081}"/>
              </a:ext>
            </a:extLst>
          </p:cNvPr>
          <p:cNvPicPr>
            <a:picLocks noChangeAspect="1"/>
          </p:cNvPicPr>
          <p:nvPr/>
        </p:nvPicPr>
        <p:blipFill>
          <a:blip r:embed="rId4"/>
          <a:stretch>
            <a:fillRect/>
          </a:stretch>
        </p:blipFill>
        <p:spPr>
          <a:xfrm flipH="1">
            <a:off x="1111016" y="1470776"/>
            <a:ext cx="2346792" cy="2346792"/>
          </a:xfrm>
          <a:prstGeom prst="ellipse">
            <a:avLst/>
          </a:prstGeom>
          <a:ln w="9525" cap="rnd">
            <a:solidFill>
              <a:srgbClr val="333333"/>
            </a:solidFill>
          </a:ln>
          <a:effectLst/>
        </p:spPr>
      </p:pic>
      <p:pic>
        <p:nvPicPr>
          <p:cNvPr id="12" name="Picture 11">
            <a:extLst>
              <a:ext uri="{FF2B5EF4-FFF2-40B4-BE49-F238E27FC236}">
                <a16:creationId xmlns:a16="http://schemas.microsoft.com/office/drawing/2014/main" id="{9FBF84B2-4680-7A86-F8F5-53BE35E4B4EF}"/>
              </a:ext>
            </a:extLst>
          </p:cNvPr>
          <p:cNvPicPr>
            <a:picLocks noChangeAspect="1"/>
          </p:cNvPicPr>
          <p:nvPr/>
        </p:nvPicPr>
        <p:blipFill>
          <a:blip r:embed="rId5"/>
          <a:stretch>
            <a:fillRect/>
          </a:stretch>
        </p:blipFill>
        <p:spPr>
          <a:xfrm>
            <a:off x="8794984" y="1589688"/>
            <a:ext cx="2286000" cy="2286000"/>
          </a:xfrm>
          <a:prstGeom prst="ellipse">
            <a:avLst/>
          </a:prstGeom>
          <a:ln w="9525"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6946136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18268</TotalTime>
  <Words>784</Words>
  <Application>Microsoft Office PowerPoint</Application>
  <PresentationFormat>Widescreen</PresentationFormat>
  <Paragraphs>85</Paragraphs>
  <Slides>8</Slides>
  <Notes>5</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8</vt:i4>
      </vt:variant>
    </vt:vector>
  </HeadingPairs>
  <TitlesOfParts>
    <vt:vector size="21" baseType="lpstr">
      <vt:lpstr>Aptos</vt:lpstr>
      <vt:lpstr>Aptos Display</vt:lpstr>
      <vt:lpstr>Arial</vt:lpstr>
      <vt:lpstr>Avenir Book</vt:lpstr>
      <vt:lpstr>Avenir Heavy</vt:lpstr>
      <vt:lpstr>Calibri</vt:lpstr>
      <vt:lpstr>Calibri Light</vt:lpstr>
      <vt:lpstr>Source Serif Pro Light</vt:lpstr>
      <vt:lpstr>Tahoma</vt:lpstr>
      <vt:lpstr>Wingdings</vt:lpstr>
      <vt:lpstr>Office Theme</vt:lpstr>
      <vt:lpstr>2_Office Theme</vt:lpstr>
      <vt:lpstr>1_Office Theme</vt:lpstr>
      <vt:lpstr>PowerPoint Presentation</vt:lpstr>
      <vt:lpstr>PowerPoint Presentation</vt:lpstr>
      <vt:lpstr>PowerPoint Presentation</vt:lpstr>
      <vt:lpstr>PowerPoint Presentation</vt:lpstr>
      <vt:lpstr>Recent Types of ERISA Litigation</vt:lpstr>
      <vt:lpstr>Employees Suing Employers</vt:lpstr>
      <vt:lpstr>     Mitigating Risk Today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Madam Admin</dc:creator>
  <cp:lastModifiedBy>Karlene Lucas</cp:lastModifiedBy>
  <cp:revision>361</cp:revision>
  <cp:lastPrinted>2019-05-24T17:00:40Z</cp:lastPrinted>
  <dcterms:created xsi:type="dcterms:W3CDTF">2019-05-23T19:39:26Z</dcterms:created>
  <dcterms:modified xsi:type="dcterms:W3CDTF">2024-02-21T21:51:18Z</dcterms:modified>
</cp:coreProperties>
</file>